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  <p:sldMasterId id="2147483677" r:id="rId2"/>
    <p:sldMasterId id="2147483696" r:id="rId3"/>
  </p:sldMasterIdLst>
  <p:notesMasterIdLst>
    <p:notesMasterId r:id="rId34"/>
  </p:notesMasterIdLst>
  <p:sldIdLst>
    <p:sldId id="258" r:id="rId4"/>
    <p:sldId id="259" r:id="rId5"/>
    <p:sldId id="260" r:id="rId6"/>
    <p:sldId id="268" r:id="rId7"/>
    <p:sldId id="269" r:id="rId8"/>
    <p:sldId id="270" r:id="rId9"/>
    <p:sldId id="271" r:id="rId10"/>
    <p:sldId id="273" r:id="rId11"/>
    <p:sldId id="272" r:id="rId12"/>
    <p:sldId id="274" r:id="rId13"/>
    <p:sldId id="277" r:id="rId14"/>
    <p:sldId id="280" r:id="rId15"/>
    <p:sldId id="275" r:id="rId16"/>
    <p:sldId id="279" r:id="rId17"/>
    <p:sldId id="281" r:id="rId18"/>
    <p:sldId id="276" r:id="rId19"/>
    <p:sldId id="284" r:id="rId20"/>
    <p:sldId id="285" r:id="rId21"/>
    <p:sldId id="290" r:id="rId22"/>
    <p:sldId id="289" r:id="rId23"/>
    <p:sldId id="295" r:id="rId24"/>
    <p:sldId id="291" r:id="rId25"/>
    <p:sldId id="294" r:id="rId26"/>
    <p:sldId id="292" r:id="rId27"/>
    <p:sldId id="288" r:id="rId28"/>
    <p:sldId id="266" r:id="rId29"/>
    <p:sldId id="296" r:id="rId30"/>
    <p:sldId id="297" r:id="rId31"/>
    <p:sldId id="298" r:id="rId32"/>
    <p:sldId id="30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CF1C"/>
    <a:srgbClr val="6ECB00"/>
    <a:srgbClr val="EB2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C5F23E-D02B-40DB-9B34-355C81EF0052}" v="2" dt="2018-10-29T21:26:40.530"/>
    <p1510:client id="{A76757BD-A40A-42AF-AB8F-16FBA00AE54A}" v="1" dt="2018-10-30T15:20:05.2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3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DCFE3-30B2-4240-A880-0A7297B20364}" type="datetimeFigureOut">
              <a:rPr lang="pt-PT" smtClean="0"/>
              <a:t>30/10/2018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6935C-A767-49B1-AF01-73FD3EAE31A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3421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6935C-A767-49B1-AF01-73FD3EAE31A6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7540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24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07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27382" y="4005065"/>
            <a:ext cx="5376597" cy="1536172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>
                <a:ea typeface="맑은 고딕" pitchFamily="50" charset="-127"/>
              </a:rPr>
              <a:t>FREE PPT </a:t>
            </a:r>
          </a:p>
          <a:p>
            <a:pPr lvl="0"/>
            <a:r>
              <a:rPr lang="en-US" altLang="ko-KR">
                <a:ea typeface="맑은 고딕" pitchFamily="50" charset="-127"/>
              </a:rPr>
              <a:t>TEMPLATES</a:t>
            </a:r>
            <a:endParaRPr lang="en-US" altLang="ko-KR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27184" y="5541235"/>
            <a:ext cx="537659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INSTERT THE TITLE</a:t>
            </a:r>
          </a:p>
          <a:p>
            <a:pPr lvl="0"/>
            <a:r>
              <a:rPr lang="en-US" altLang="ko-KR"/>
              <a:t>OF YOUR PRESENTATION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031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408" y="3043304"/>
            <a:ext cx="6669408" cy="339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223799" y="3497694"/>
            <a:ext cx="3197615" cy="2363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88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35360" y="281003"/>
            <a:ext cx="4079776" cy="4128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493079" y="281003"/>
            <a:ext cx="1874127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493079" y="2393461"/>
            <a:ext cx="1874127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35361" y="4505472"/>
            <a:ext cx="1874127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2334757" y="4505472"/>
            <a:ext cx="4032448" cy="20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508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5360" y="151938"/>
            <a:ext cx="1142526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5360" y="920023"/>
            <a:ext cx="1142526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6" name="Rectangle 5"/>
          <p:cNvSpPr/>
          <p:nvPr/>
        </p:nvSpPr>
        <p:spPr>
          <a:xfrm flipH="1">
            <a:off x="6480043" y="1508787"/>
            <a:ext cx="5711957" cy="3840427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110272" y="0"/>
            <a:ext cx="4451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044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19403" y="1931533"/>
            <a:ext cx="6240693" cy="43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59499" y="634087"/>
            <a:ext cx="4512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074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519937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119670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719403" y="740701"/>
            <a:ext cx="2200396" cy="5397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045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38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0602" y="3717032"/>
            <a:ext cx="5279989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0601" y="1722011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70209" y="4554395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70209" y="1722011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0601" y="4554395"/>
            <a:ext cx="5280000" cy="18722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Insert Your Image</a:t>
            </a:r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6170220" y="3742100"/>
            <a:ext cx="5279989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364489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6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31371" y="1316765"/>
            <a:ext cx="5568619" cy="297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92011" y="3429000"/>
            <a:ext cx="5568619" cy="297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63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333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31371" y="1753815"/>
            <a:ext cx="5568619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92011" y="3866049"/>
            <a:ext cx="5568619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9578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561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476989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599723" y="932723"/>
            <a:ext cx="4992555" cy="4992555"/>
            <a:chOff x="2699792" y="699542"/>
            <a:chExt cx="3744416" cy="3744416"/>
          </a:xfrm>
        </p:grpSpPr>
        <p:sp>
          <p:nvSpPr>
            <p:cNvPr id="2" name="Oval 1"/>
            <p:cNvSpPr/>
            <p:nvPr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" name="Oval 4"/>
            <p:cNvSpPr/>
            <p:nvPr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797271" y="1312838"/>
            <a:ext cx="1332971" cy="1326604"/>
            <a:chOff x="6127601" y="487152"/>
            <a:chExt cx="999728" cy="994953"/>
          </a:xfrm>
        </p:grpSpPr>
        <p:sp>
          <p:nvSpPr>
            <p:cNvPr id="8" name="Oval 7"/>
            <p:cNvSpPr/>
            <p:nvPr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Oval 8"/>
            <p:cNvSpPr/>
            <p:nvPr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Oval 11"/>
            <p:cNvSpPr/>
            <p:nvPr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1188625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ICON SETS LAYOUT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72011" y="1508786"/>
            <a:ext cx="3799787" cy="486556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49777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/>
        </p:nvSpPr>
        <p:spPr>
          <a:xfrm rot="5400000">
            <a:off x="3048141" y="-531242"/>
            <a:ext cx="1776196" cy="787247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98147"/>
            <a:ext cx="5711957" cy="631435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29581"/>
            <a:ext cx="5711957" cy="384043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6" name="Oval 5"/>
          <p:cNvSpPr/>
          <p:nvPr/>
        </p:nvSpPr>
        <p:spPr>
          <a:xfrm>
            <a:off x="6144288" y="2636912"/>
            <a:ext cx="1536171" cy="1536171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47364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97893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10417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2062939"/>
            <a:ext cx="3744416" cy="453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4181" y="2247136"/>
            <a:ext cx="2159479" cy="3335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3695733" y="4102100"/>
            <a:ext cx="3744416" cy="21112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Rectangle 8"/>
          <p:cNvSpPr/>
          <p:nvPr userDrawn="1"/>
        </p:nvSpPr>
        <p:spPr>
          <a:xfrm>
            <a:off x="7920203" y="4102100"/>
            <a:ext cx="3744416" cy="21112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3704055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19403" y="1931533"/>
            <a:ext cx="6240693" cy="43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59499" y="634087"/>
            <a:ext cx="4512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89247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5360" y="151938"/>
            <a:ext cx="1142526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5360" y="920023"/>
            <a:ext cx="1142526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6480043" y="1508787"/>
            <a:ext cx="5711957" cy="3840427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110272" y="0"/>
            <a:ext cx="4451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4364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443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07392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59563" y="151938"/>
            <a:ext cx="1003243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59563" y="920023"/>
            <a:ext cx="1003243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57339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Rectangle 1"/>
          <p:cNvSpPr/>
          <p:nvPr/>
        </p:nvSpPr>
        <p:spPr>
          <a:xfrm>
            <a:off x="6960096" y="-9098"/>
            <a:ext cx="5231904" cy="6867097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728181" y="4869160"/>
            <a:ext cx="446381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267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728181" y="5863579"/>
            <a:ext cx="446381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02140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18464" y="2499834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519236" y="2499834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303545" y="2499834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9087855" y="2499834"/>
            <a:ext cx="2352939" cy="22733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3" name="Rectangle 2"/>
          <p:cNvSpPr/>
          <p:nvPr/>
        </p:nvSpPr>
        <p:spPr>
          <a:xfrm>
            <a:off x="719403" y="1796819"/>
            <a:ext cx="2352000" cy="702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Rectangle 11"/>
          <p:cNvSpPr/>
          <p:nvPr/>
        </p:nvSpPr>
        <p:spPr>
          <a:xfrm>
            <a:off x="719402" y="1796819"/>
            <a:ext cx="1520647" cy="7025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Rectangle 13"/>
          <p:cNvSpPr/>
          <p:nvPr/>
        </p:nvSpPr>
        <p:spPr>
          <a:xfrm>
            <a:off x="3519236" y="1796819"/>
            <a:ext cx="2352000" cy="702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Rectangle 14"/>
          <p:cNvSpPr/>
          <p:nvPr/>
        </p:nvSpPr>
        <p:spPr>
          <a:xfrm>
            <a:off x="3519235" y="1796819"/>
            <a:ext cx="1520647" cy="702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Rectangle 15"/>
          <p:cNvSpPr/>
          <p:nvPr/>
        </p:nvSpPr>
        <p:spPr>
          <a:xfrm>
            <a:off x="6303545" y="1796819"/>
            <a:ext cx="2352000" cy="702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Rectangle 16"/>
          <p:cNvSpPr/>
          <p:nvPr/>
        </p:nvSpPr>
        <p:spPr>
          <a:xfrm>
            <a:off x="6303545" y="1796819"/>
            <a:ext cx="1520647" cy="7025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8" name="Rectangle 17"/>
          <p:cNvSpPr/>
          <p:nvPr/>
        </p:nvSpPr>
        <p:spPr>
          <a:xfrm>
            <a:off x="9087855" y="1796819"/>
            <a:ext cx="2352000" cy="702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Rectangle 18"/>
          <p:cNvSpPr/>
          <p:nvPr/>
        </p:nvSpPr>
        <p:spPr>
          <a:xfrm>
            <a:off x="9087854" y="1796819"/>
            <a:ext cx="1520647" cy="702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966541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463" y="1412777"/>
            <a:ext cx="5088565" cy="478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53483" y="1584253"/>
            <a:ext cx="4681480" cy="31011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635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Insert the title of your subtitle Here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3" y="2062939"/>
            <a:ext cx="3744416" cy="453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4181" y="2247136"/>
            <a:ext cx="2159479" cy="33357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3695733" y="4102100"/>
            <a:ext cx="3744416" cy="21112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Rectangle 8"/>
          <p:cNvSpPr/>
          <p:nvPr/>
        </p:nvSpPr>
        <p:spPr>
          <a:xfrm>
            <a:off x="7920203" y="4102100"/>
            <a:ext cx="3744416" cy="21112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988377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2305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6033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9699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p:hf hdr="0" ftr="0" dt="0"/>
  <p:txStyles>
    <p:titleStyle>
      <a:lvl1pPr algn="ctr" defTabSz="1219170" rtl="0" eaLnBrk="1" latinLnBrk="1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1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1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.jp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sz="quarter" idx="10"/>
          </p:nvPr>
        </p:nvSpPr>
        <p:spPr>
          <a:xfrm>
            <a:off x="412363" y="3027405"/>
            <a:ext cx="5376597" cy="1536172"/>
          </a:xfrm>
        </p:spPr>
        <p:txBody>
          <a:bodyPr/>
          <a:lstStyle/>
          <a:p>
            <a:r>
              <a:rPr lang="pt-PT" dirty="0"/>
              <a:t>Interação </a:t>
            </a:r>
            <a:endParaRPr lang="en-US"/>
          </a:p>
          <a:p>
            <a:r>
              <a:rPr lang="pt-PT" dirty="0"/>
              <a:t>Pessoa-Máquina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sz="quarter" idx="11"/>
          </p:nvPr>
        </p:nvSpPr>
        <p:spPr>
          <a:xfrm>
            <a:off x="412166" y="4491688"/>
            <a:ext cx="5376597" cy="768085"/>
          </a:xfrm>
        </p:spPr>
        <p:txBody>
          <a:bodyPr/>
          <a:lstStyle/>
          <a:p>
            <a:r>
              <a:rPr lang="pt-PT" sz="2800"/>
              <a:t>Interface Multimodal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318" y="5017340"/>
            <a:ext cx="2539682" cy="181587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95" y="121918"/>
            <a:ext cx="6124695" cy="212489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C41C29B-0327-402F-87CB-2C94953ADAF9}"/>
              </a:ext>
            </a:extLst>
          </p:cNvPr>
          <p:cNvSpPr txBox="1"/>
          <p:nvPr/>
        </p:nvSpPr>
        <p:spPr>
          <a:xfrm>
            <a:off x="411192" y="5321059"/>
            <a:ext cx="3188898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PT" dirty="0">
                <a:solidFill>
                  <a:schemeClr val="bg1"/>
                </a:solidFill>
                <a:cs typeface="Arial"/>
              </a:rPr>
              <a:t>Autores:</a:t>
            </a:r>
          </a:p>
          <a:p>
            <a:pPr marL="285750" indent="-285750" algn="just">
              <a:buFont typeface="Arial"/>
              <a:buChar char="•"/>
            </a:pPr>
            <a:r>
              <a:rPr lang="pt-PT" dirty="0">
                <a:solidFill>
                  <a:schemeClr val="bg1"/>
                </a:solidFill>
                <a:cs typeface="Arial"/>
              </a:rPr>
              <a:t>Diogo Fernandes</a:t>
            </a:r>
            <a:endParaRPr lang="pt-PT" dirty="0">
              <a:solidFill>
                <a:schemeClr val="bg1"/>
              </a:solidFill>
            </a:endParaRPr>
          </a:p>
          <a:p>
            <a:pPr marL="285750" indent="-285750" algn="just">
              <a:buFont typeface="Arial"/>
              <a:buChar char="•"/>
            </a:pPr>
            <a:r>
              <a:rPr lang="pt-PT" dirty="0">
                <a:solidFill>
                  <a:schemeClr val="bg1"/>
                </a:solidFill>
                <a:cs typeface="Arial"/>
              </a:rPr>
              <a:t>Diogo Peixoto</a:t>
            </a:r>
          </a:p>
          <a:p>
            <a:pPr marL="285750" indent="-285750" algn="just">
              <a:buFont typeface="Arial"/>
              <a:buChar char="•"/>
            </a:pPr>
            <a:r>
              <a:rPr lang="pt-PT" dirty="0">
                <a:solidFill>
                  <a:schemeClr val="bg1"/>
                </a:solidFill>
                <a:cs typeface="Arial"/>
              </a:rPr>
              <a:t>Eduardo Brito</a:t>
            </a:r>
          </a:p>
          <a:p>
            <a:pPr marL="285750" indent="-285750" algn="just">
              <a:buFont typeface="Arial"/>
              <a:buChar char="•"/>
            </a:pPr>
            <a:endParaRPr lang="pt-PT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FB6EDD-D3FC-4B44-9103-89A9F56BE739}"/>
              </a:ext>
            </a:extLst>
          </p:cNvPr>
          <p:cNvSpPr txBox="1"/>
          <p:nvPr/>
        </p:nvSpPr>
        <p:spPr>
          <a:xfrm>
            <a:off x="2955985" y="5594230"/>
            <a:ext cx="274320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,Sans-Serif"/>
              <a:buChar char="•"/>
            </a:pPr>
            <a:r>
              <a:rPr lang="pt-PT" dirty="0">
                <a:solidFill>
                  <a:schemeClr val="bg1"/>
                </a:solidFill>
                <a:cs typeface="Arial"/>
              </a:rPr>
              <a:t>Hugo Guimarães</a:t>
            </a:r>
            <a:endParaRPr lang="en-US" dirty="0"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PT" dirty="0">
                <a:solidFill>
                  <a:schemeClr val="bg1"/>
                </a:solidFill>
                <a:cs typeface="Arial"/>
              </a:rPr>
              <a:t>Paulo Ribeiro</a:t>
            </a:r>
            <a:endParaRPr lang="en-US" dirty="0">
              <a:solidFill>
                <a:schemeClr val="bg1"/>
              </a:solidFill>
              <a:cs typeface="Arial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PT" dirty="0">
                <a:solidFill>
                  <a:schemeClr val="bg1"/>
                </a:solidFill>
                <a:cs typeface="Arial"/>
              </a:rPr>
              <a:t>Pedro Ferreira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41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15680" y="401869"/>
            <a:ext cx="8976320" cy="934707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3730531" y="452670"/>
            <a:ext cx="8461469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Linha Temporal</a:t>
            </a:r>
          </a:p>
        </p:txBody>
      </p:sp>
      <p:sp>
        <p:nvSpPr>
          <p:cNvPr id="5" name="Oval 4"/>
          <p:cNvSpPr/>
          <p:nvPr/>
        </p:nvSpPr>
        <p:spPr>
          <a:xfrm>
            <a:off x="4175787" y="1848463"/>
            <a:ext cx="960107" cy="9601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Oval 5"/>
          <p:cNvSpPr/>
          <p:nvPr/>
        </p:nvSpPr>
        <p:spPr>
          <a:xfrm>
            <a:off x="3439704" y="3036781"/>
            <a:ext cx="960107" cy="9601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/>
          <p:cNvSpPr/>
          <p:nvPr/>
        </p:nvSpPr>
        <p:spPr>
          <a:xfrm>
            <a:off x="2703623" y="4225100"/>
            <a:ext cx="960107" cy="9601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/>
          <p:cNvSpPr/>
          <p:nvPr/>
        </p:nvSpPr>
        <p:spPr>
          <a:xfrm>
            <a:off x="1967541" y="5413420"/>
            <a:ext cx="960107" cy="96010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5340977" y="2087992"/>
            <a:ext cx="614468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Primórdios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31498" y="3287377"/>
            <a:ext cx="614468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Evolução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histórica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19756" y="4475695"/>
            <a:ext cx="614468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Fusão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Tecnológica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83672" y="5662637"/>
            <a:ext cx="614468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Presente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75786" y="2036129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39702" y="3224447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03618" y="4412764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67534" y="5601081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E4C01DD-F06F-4B1C-AD30-A9C3B30F1D3C}"/>
              </a:ext>
            </a:extLst>
          </p:cNvPr>
          <p:cNvSpPr/>
          <p:nvPr/>
        </p:nvSpPr>
        <p:spPr>
          <a:xfrm>
            <a:off x="11828476" y="6493078"/>
            <a:ext cx="363523" cy="3649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CaixaDeTexto 13">
            <a:extLst>
              <a:ext uri="{FF2B5EF4-FFF2-40B4-BE49-F238E27FC236}">
                <a16:creationId xmlns:a16="http://schemas.microsoft.com/office/drawing/2014/main" id="{73DD3BA1-2266-472F-91F1-B41A8270734A}"/>
              </a:ext>
            </a:extLst>
          </p:cNvPr>
          <p:cNvSpPr txBox="1"/>
          <p:nvPr/>
        </p:nvSpPr>
        <p:spPr>
          <a:xfrm>
            <a:off x="11771699" y="647110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0711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Linha Temporal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/>
              <a:t>Evolução Histórica</a:t>
            </a:r>
          </a:p>
        </p:txBody>
      </p:sp>
      <p:pic>
        <p:nvPicPr>
          <p:cNvPr id="6146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16" y="1633419"/>
            <a:ext cx="3499668" cy="225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m para first head mounted disp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393" y="1627152"/>
            <a:ext cx="3499668" cy="226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m para sensoram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170" y="1627152"/>
            <a:ext cx="3499668" cy="2267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m para nasa using v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450" y="4273917"/>
            <a:ext cx="3499668" cy="223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Imagem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770" y="4251061"/>
            <a:ext cx="3499668" cy="226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5">
            <a:extLst>
              <a:ext uri="{FF2B5EF4-FFF2-40B4-BE49-F238E27FC236}">
                <a16:creationId xmlns:a16="http://schemas.microsoft.com/office/drawing/2014/main" id="{4F629809-5FB3-4DCD-BF20-C820DD6A3B42}"/>
              </a:ext>
            </a:extLst>
          </p:cNvPr>
          <p:cNvSpPr/>
          <p:nvPr/>
        </p:nvSpPr>
        <p:spPr>
          <a:xfrm>
            <a:off x="11828477" y="6493079"/>
            <a:ext cx="363523" cy="3649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3">
            <a:extLst>
              <a:ext uri="{FF2B5EF4-FFF2-40B4-BE49-F238E27FC236}">
                <a16:creationId xmlns:a16="http://schemas.microsoft.com/office/drawing/2014/main" id="{5284288E-CBD1-4EE9-A4A9-D7F2C5DDC2A4}"/>
              </a:ext>
            </a:extLst>
          </p:cNvPr>
          <p:cNvSpPr txBox="1"/>
          <p:nvPr/>
        </p:nvSpPr>
        <p:spPr>
          <a:xfrm>
            <a:off x="11771699" y="647110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288952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Linha Temporal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/>
              <a:t>Evolução Histórica</a:t>
            </a:r>
          </a:p>
        </p:txBody>
      </p:sp>
      <p:pic>
        <p:nvPicPr>
          <p:cNvPr id="7170" name="Picture 2" descr="Resultado de imagem para teclado e ra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534870"/>
            <a:ext cx="3619591" cy="199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m relacionad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1" r="7615"/>
          <a:stretch/>
        </p:blipFill>
        <p:spPr bwMode="auto">
          <a:xfrm>
            <a:off x="4521936" y="1534870"/>
            <a:ext cx="3321298" cy="199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esultado de imagem para pen inpu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279" y="1429040"/>
            <a:ext cx="3482774" cy="210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3805951"/>
            <a:ext cx="3925947" cy="286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Resultado de imagem para interpretaÃ§Ã£o de expressÃµes faciais tecnologia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034" y="3858171"/>
            <a:ext cx="1953733" cy="2751712"/>
          </a:xfrm>
          <a:prstGeom prst="rect">
            <a:avLst/>
          </a:prstGeom>
        </p:spPr>
      </p:pic>
      <p:pic>
        <p:nvPicPr>
          <p:cNvPr id="1028" name="Picture 4" descr="Imagem relaciona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553" y="3858171"/>
            <a:ext cx="4000500" cy="275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A9D81BD-790D-4BD3-95F6-BAC86ACA1404}"/>
              </a:ext>
            </a:extLst>
          </p:cNvPr>
          <p:cNvSpPr/>
          <p:nvPr/>
        </p:nvSpPr>
        <p:spPr>
          <a:xfrm>
            <a:off x="11828476" y="6493078"/>
            <a:ext cx="363523" cy="3649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BA508D4-B267-4E23-8AAB-CD14D31A0C2D}"/>
              </a:ext>
            </a:extLst>
          </p:cNvPr>
          <p:cNvSpPr txBox="1"/>
          <p:nvPr/>
        </p:nvSpPr>
        <p:spPr>
          <a:xfrm>
            <a:off x="11771699" y="647110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933119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15680" y="401869"/>
            <a:ext cx="8976320" cy="934707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3730531" y="452670"/>
            <a:ext cx="8461469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Linha Temporal</a:t>
            </a:r>
          </a:p>
        </p:txBody>
      </p:sp>
      <p:sp>
        <p:nvSpPr>
          <p:cNvPr id="5" name="Oval 4"/>
          <p:cNvSpPr/>
          <p:nvPr/>
        </p:nvSpPr>
        <p:spPr>
          <a:xfrm>
            <a:off x="4175787" y="1848463"/>
            <a:ext cx="960107" cy="9601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Oval 5"/>
          <p:cNvSpPr/>
          <p:nvPr/>
        </p:nvSpPr>
        <p:spPr>
          <a:xfrm>
            <a:off x="3439704" y="3036781"/>
            <a:ext cx="960107" cy="96010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/>
          <p:cNvSpPr/>
          <p:nvPr/>
        </p:nvSpPr>
        <p:spPr>
          <a:xfrm>
            <a:off x="2703623" y="4225100"/>
            <a:ext cx="960107" cy="9601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/>
          <p:cNvSpPr/>
          <p:nvPr/>
        </p:nvSpPr>
        <p:spPr>
          <a:xfrm>
            <a:off x="1967541" y="5413420"/>
            <a:ext cx="960107" cy="96010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5340977" y="2087992"/>
            <a:ext cx="614468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Primórdios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31498" y="3287377"/>
            <a:ext cx="614468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Evolução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histórica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19756" y="4475695"/>
            <a:ext cx="614468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Fusão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Tecnológica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83672" y="5662637"/>
            <a:ext cx="614468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Presente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75786" y="2036129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39702" y="3224447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03618" y="4412764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67534" y="5601081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Retângulo 5">
            <a:extLst>
              <a:ext uri="{FF2B5EF4-FFF2-40B4-BE49-F238E27FC236}">
                <a16:creationId xmlns:a16="http://schemas.microsoft.com/office/drawing/2014/main" id="{04B842F1-90D4-4343-9AA3-3CCC0048A47C}"/>
              </a:ext>
            </a:extLst>
          </p:cNvPr>
          <p:cNvSpPr/>
          <p:nvPr/>
        </p:nvSpPr>
        <p:spPr>
          <a:xfrm>
            <a:off x="11828477" y="6493079"/>
            <a:ext cx="363523" cy="3649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CaixaDeTexto 13">
            <a:extLst>
              <a:ext uri="{FF2B5EF4-FFF2-40B4-BE49-F238E27FC236}">
                <a16:creationId xmlns:a16="http://schemas.microsoft.com/office/drawing/2014/main" id="{87A5DC24-5B4B-4076-B2C1-54B1362738CF}"/>
              </a:ext>
            </a:extLst>
          </p:cNvPr>
          <p:cNvSpPr txBox="1"/>
          <p:nvPr/>
        </p:nvSpPr>
        <p:spPr>
          <a:xfrm>
            <a:off x="11771699" y="647110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494804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Linha Temporal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/>
              <a:t>Fusão Tecnológica</a:t>
            </a:r>
          </a:p>
        </p:txBody>
      </p:sp>
      <p:grpSp>
        <p:nvGrpSpPr>
          <p:cNvPr id="4" name="그룹 20">
            <a:extLst>
              <a:ext uri="{FF2B5EF4-FFF2-40B4-BE49-F238E27FC236}">
                <a16:creationId xmlns:a16="http://schemas.microsoft.com/office/drawing/2014/main" id="{9D6E2385-BFD0-49D0-AC0D-9418B045A9A5}"/>
              </a:ext>
            </a:extLst>
          </p:cNvPr>
          <p:cNvGrpSpPr/>
          <p:nvPr/>
        </p:nvGrpSpPr>
        <p:grpSpPr>
          <a:xfrm>
            <a:off x="3975429" y="2167395"/>
            <a:ext cx="3463680" cy="4210641"/>
            <a:chOff x="755576" y="1457577"/>
            <a:chExt cx="2880320" cy="3274412"/>
          </a:xfrm>
        </p:grpSpPr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5E0D1A36-75E4-4252-83CA-22FBE4C775B6}"/>
                </a:ext>
              </a:extLst>
            </p:cNvPr>
            <p:cNvGrpSpPr/>
            <p:nvPr/>
          </p:nvGrpSpPr>
          <p:grpSpPr>
            <a:xfrm>
              <a:off x="755576" y="2039162"/>
              <a:ext cx="2808312" cy="2692827"/>
              <a:chOff x="683568" y="1417742"/>
              <a:chExt cx="3456384" cy="3314248"/>
            </a:xfrm>
          </p:grpSpPr>
          <p:sp>
            <p:nvSpPr>
              <p:cNvPr id="19" name="Rectangle 9">
                <a:extLst>
                  <a:ext uri="{FF2B5EF4-FFF2-40B4-BE49-F238E27FC236}">
                    <a16:creationId xmlns:a16="http://schemas.microsoft.com/office/drawing/2014/main" id="{9458E9EB-E076-4751-9C04-E5851C4EDC6E}"/>
                  </a:ext>
                </a:extLst>
              </p:cNvPr>
              <p:cNvSpPr/>
              <p:nvPr/>
            </p:nvSpPr>
            <p:spPr>
              <a:xfrm>
                <a:off x="683568" y="1417742"/>
                <a:ext cx="2984467" cy="3314248"/>
              </a:xfrm>
              <a:custGeom>
                <a:avLst/>
                <a:gdLst>
                  <a:gd name="connsiteX0" fmla="*/ 518928 w 2984467"/>
                  <a:gd name="connsiteY0" fmla="*/ 0 h 3314248"/>
                  <a:gd name="connsiteX1" fmla="*/ 747055 w 2984467"/>
                  <a:gd name="connsiteY1" fmla="*/ 851383 h 3314248"/>
                  <a:gd name="connsiteX2" fmla="*/ 1141172 w 2984467"/>
                  <a:gd name="connsiteY2" fmla="*/ 1378602 h 3314248"/>
                  <a:gd name="connsiteX3" fmla="*/ 1092775 w 2984467"/>
                  <a:gd name="connsiteY3" fmla="*/ 1145350 h 3314248"/>
                  <a:gd name="connsiteX4" fmla="*/ 825824 w 2984467"/>
                  <a:gd name="connsiteY4" fmla="*/ 1145350 h 3314248"/>
                  <a:gd name="connsiteX5" fmla="*/ 1041264 w 2984467"/>
                  <a:gd name="connsiteY5" fmla="*/ 1949381 h 3314248"/>
                  <a:gd name="connsiteX6" fmla="*/ 1141172 w 2984467"/>
                  <a:gd name="connsiteY6" fmla="*/ 1949381 h 3314248"/>
                  <a:gd name="connsiteX7" fmla="*/ 1141172 w 2984467"/>
                  <a:gd name="connsiteY7" fmla="*/ 2243347 h 3314248"/>
                  <a:gd name="connsiteX8" fmla="*/ 1120031 w 2984467"/>
                  <a:gd name="connsiteY8" fmla="*/ 2243347 h 3314248"/>
                  <a:gd name="connsiteX9" fmla="*/ 1188524 w 2984467"/>
                  <a:gd name="connsiteY9" fmla="*/ 2498965 h 3314248"/>
                  <a:gd name="connsiteX10" fmla="*/ 2848391 w 2984467"/>
                  <a:gd name="connsiteY10" fmla="*/ 2498965 h 3314248"/>
                  <a:gd name="connsiteX11" fmla="*/ 2848391 w 2984467"/>
                  <a:gd name="connsiteY11" fmla="*/ 2788949 h 3314248"/>
                  <a:gd name="connsiteX12" fmla="*/ 2984467 w 2984467"/>
                  <a:gd name="connsiteY12" fmla="*/ 3027056 h 3314248"/>
                  <a:gd name="connsiteX13" fmla="*/ 2697276 w 2984467"/>
                  <a:gd name="connsiteY13" fmla="*/ 3314248 h 3314248"/>
                  <a:gd name="connsiteX14" fmla="*/ 2410084 w 2984467"/>
                  <a:gd name="connsiteY14" fmla="*/ 3027056 h 3314248"/>
                  <a:gd name="connsiteX15" fmla="*/ 2540252 w 2984467"/>
                  <a:gd name="connsiteY15" fmla="*/ 2792932 h 3314248"/>
                  <a:gd name="connsiteX16" fmla="*/ 1267292 w 2984467"/>
                  <a:gd name="connsiteY16" fmla="*/ 2792932 h 3314248"/>
                  <a:gd name="connsiteX17" fmla="*/ 1269489 w 2984467"/>
                  <a:gd name="connsiteY17" fmla="*/ 2801136 h 3314248"/>
                  <a:gd name="connsiteX18" fmla="*/ 1387490 w 2984467"/>
                  <a:gd name="connsiteY18" fmla="*/ 3027056 h 3314248"/>
                  <a:gd name="connsiteX19" fmla="*/ 1100298 w 2984467"/>
                  <a:gd name="connsiteY19" fmla="*/ 3314248 h 3314248"/>
                  <a:gd name="connsiteX20" fmla="*/ 813106 w 2984467"/>
                  <a:gd name="connsiteY20" fmla="*/ 3027056 h 3314248"/>
                  <a:gd name="connsiteX21" fmla="*/ 959943 w 2984467"/>
                  <a:gd name="connsiteY21" fmla="*/ 2781695 h 3314248"/>
                  <a:gd name="connsiteX22" fmla="*/ 297574 w 2984467"/>
                  <a:gd name="connsiteY22" fmla="*/ 309696 h 3314248"/>
                  <a:gd name="connsiteX23" fmla="*/ 0 w 2984467"/>
                  <a:gd name="connsiteY23" fmla="*/ 309696 h 3314248"/>
                  <a:gd name="connsiteX24" fmla="*/ 0 w 2984467"/>
                  <a:gd name="connsiteY24" fmla="*/ 15729 h 3314248"/>
                  <a:gd name="connsiteX25" fmla="*/ 460224 w 2984467"/>
                  <a:gd name="connsiteY25" fmla="*/ 15729 h 3314248"/>
                  <a:gd name="connsiteX26" fmla="*/ 518928 w 2984467"/>
                  <a:gd name="connsiteY26" fmla="*/ 0 h 3314248"/>
                  <a:gd name="connsiteX0" fmla="*/ 518928 w 2984467"/>
                  <a:gd name="connsiteY0" fmla="*/ 0 h 3314248"/>
                  <a:gd name="connsiteX1" fmla="*/ 747055 w 2984467"/>
                  <a:gd name="connsiteY1" fmla="*/ 851383 h 3314248"/>
                  <a:gd name="connsiteX2" fmla="*/ 1141172 w 2984467"/>
                  <a:gd name="connsiteY2" fmla="*/ 1378602 h 3314248"/>
                  <a:gd name="connsiteX3" fmla="*/ 825824 w 2984467"/>
                  <a:gd name="connsiteY3" fmla="*/ 1145350 h 3314248"/>
                  <a:gd name="connsiteX4" fmla="*/ 1041264 w 2984467"/>
                  <a:gd name="connsiteY4" fmla="*/ 1949381 h 3314248"/>
                  <a:gd name="connsiteX5" fmla="*/ 1141172 w 2984467"/>
                  <a:gd name="connsiteY5" fmla="*/ 1949381 h 3314248"/>
                  <a:gd name="connsiteX6" fmla="*/ 1141172 w 2984467"/>
                  <a:gd name="connsiteY6" fmla="*/ 2243347 h 3314248"/>
                  <a:gd name="connsiteX7" fmla="*/ 1120031 w 2984467"/>
                  <a:gd name="connsiteY7" fmla="*/ 2243347 h 3314248"/>
                  <a:gd name="connsiteX8" fmla="*/ 1188524 w 2984467"/>
                  <a:gd name="connsiteY8" fmla="*/ 2498965 h 3314248"/>
                  <a:gd name="connsiteX9" fmla="*/ 2848391 w 2984467"/>
                  <a:gd name="connsiteY9" fmla="*/ 2498965 h 3314248"/>
                  <a:gd name="connsiteX10" fmla="*/ 2848391 w 2984467"/>
                  <a:gd name="connsiteY10" fmla="*/ 2788949 h 3314248"/>
                  <a:gd name="connsiteX11" fmla="*/ 2984467 w 2984467"/>
                  <a:gd name="connsiteY11" fmla="*/ 3027056 h 3314248"/>
                  <a:gd name="connsiteX12" fmla="*/ 2697276 w 2984467"/>
                  <a:gd name="connsiteY12" fmla="*/ 3314248 h 3314248"/>
                  <a:gd name="connsiteX13" fmla="*/ 2410084 w 2984467"/>
                  <a:gd name="connsiteY13" fmla="*/ 3027056 h 3314248"/>
                  <a:gd name="connsiteX14" fmla="*/ 2540252 w 2984467"/>
                  <a:gd name="connsiteY14" fmla="*/ 2792932 h 3314248"/>
                  <a:gd name="connsiteX15" fmla="*/ 1267292 w 2984467"/>
                  <a:gd name="connsiteY15" fmla="*/ 2792932 h 3314248"/>
                  <a:gd name="connsiteX16" fmla="*/ 1269489 w 2984467"/>
                  <a:gd name="connsiteY16" fmla="*/ 2801136 h 3314248"/>
                  <a:gd name="connsiteX17" fmla="*/ 1387490 w 2984467"/>
                  <a:gd name="connsiteY17" fmla="*/ 3027056 h 3314248"/>
                  <a:gd name="connsiteX18" fmla="*/ 1100298 w 2984467"/>
                  <a:gd name="connsiteY18" fmla="*/ 3314248 h 3314248"/>
                  <a:gd name="connsiteX19" fmla="*/ 813106 w 2984467"/>
                  <a:gd name="connsiteY19" fmla="*/ 3027056 h 3314248"/>
                  <a:gd name="connsiteX20" fmla="*/ 959943 w 2984467"/>
                  <a:gd name="connsiteY20" fmla="*/ 2781695 h 3314248"/>
                  <a:gd name="connsiteX21" fmla="*/ 297574 w 2984467"/>
                  <a:gd name="connsiteY21" fmla="*/ 309696 h 3314248"/>
                  <a:gd name="connsiteX22" fmla="*/ 0 w 2984467"/>
                  <a:gd name="connsiteY22" fmla="*/ 309696 h 3314248"/>
                  <a:gd name="connsiteX23" fmla="*/ 0 w 2984467"/>
                  <a:gd name="connsiteY23" fmla="*/ 15729 h 3314248"/>
                  <a:gd name="connsiteX24" fmla="*/ 460224 w 2984467"/>
                  <a:gd name="connsiteY24" fmla="*/ 15729 h 3314248"/>
                  <a:gd name="connsiteX25" fmla="*/ 518928 w 2984467"/>
                  <a:gd name="connsiteY25" fmla="*/ 0 h 3314248"/>
                  <a:gd name="connsiteX0" fmla="*/ 518928 w 2984467"/>
                  <a:gd name="connsiteY0" fmla="*/ 0 h 3314248"/>
                  <a:gd name="connsiteX1" fmla="*/ 747055 w 2984467"/>
                  <a:gd name="connsiteY1" fmla="*/ 851383 h 3314248"/>
                  <a:gd name="connsiteX2" fmla="*/ 825824 w 2984467"/>
                  <a:gd name="connsiteY2" fmla="*/ 1145350 h 3314248"/>
                  <a:gd name="connsiteX3" fmla="*/ 1041264 w 2984467"/>
                  <a:gd name="connsiteY3" fmla="*/ 1949381 h 3314248"/>
                  <a:gd name="connsiteX4" fmla="*/ 1141172 w 2984467"/>
                  <a:gd name="connsiteY4" fmla="*/ 1949381 h 3314248"/>
                  <a:gd name="connsiteX5" fmla="*/ 1141172 w 2984467"/>
                  <a:gd name="connsiteY5" fmla="*/ 2243347 h 3314248"/>
                  <a:gd name="connsiteX6" fmla="*/ 1120031 w 2984467"/>
                  <a:gd name="connsiteY6" fmla="*/ 2243347 h 3314248"/>
                  <a:gd name="connsiteX7" fmla="*/ 1188524 w 2984467"/>
                  <a:gd name="connsiteY7" fmla="*/ 2498965 h 3314248"/>
                  <a:gd name="connsiteX8" fmla="*/ 2848391 w 2984467"/>
                  <a:gd name="connsiteY8" fmla="*/ 2498965 h 3314248"/>
                  <a:gd name="connsiteX9" fmla="*/ 2848391 w 2984467"/>
                  <a:gd name="connsiteY9" fmla="*/ 2788949 h 3314248"/>
                  <a:gd name="connsiteX10" fmla="*/ 2984467 w 2984467"/>
                  <a:gd name="connsiteY10" fmla="*/ 3027056 h 3314248"/>
                  <a:gd name="connsiteX11" fmla="*/ 2697276 w 2984467"/>
                  <a:gd name="connsiteY11" fmla="*/ 3314248 h 3314248"/>
                  <a:gd name="connsiteX12" fmla="*/ 2410084 w 2984467"/>
                  <a:gd name="connsiteY12" fmla="*/ 3027056 h 3314248"/>
                  <a:gd name="connsiteX13" fmla="*/ 2540252 w 2984467"/>
                  <a:gd name="connsiteY13" fmla="*/ 2792932 h 3314248"/>
                  <a:gd name="connsiteX14" fmla="*/ 1267292 w 2984467"/>
                  <a:gd name="connsiteY14" fmla="*/ 2792932 h 3314248"/>
                  <a:gd name="connsiteX15" fmla="*/ 1269489 w 2984467"/>
                  <a:gd name="connsiteY15" fmla="*/ 2801136 h 3314248"/>
                  <a:gd name="connsiteX16" fmla="*/ 1387490 w 2984467"/>
                  <a:gd name="connsiteY16" fmla="*/ 3027056 h 3314248"/>
                  <a:gd name="connsiteX17" fmla="*/ 1100298 w 2984467"/>
                  <a:gd name="connsiteY17" fmla="*/ 3314248 h 3314248"/>
                  <a:gd name="connsiteX18" fmla="*/ 813106 w 2984467"/>
                  <a:gd name="connsiteY18" fmla="*/ 3027056 h 3314248"/>
                  <a:gd name="connsiteX19" fmla="*/ 959943 w 2984467"/>
                  <a:gd name="connsiteY19" fmla="*/ 2781695 h 3314248"/>
                  <a:gd name="connsiteX20" fmla="*/ 297574 w 2984467"/>
                  <a:gd name="connsiteY20" fmla="*/ 309696 h 3314248"/>
                  <a:gd name="connsiteX21" fmla="*/ 0 w 2984467"/>
                  <a:gd name="connsiteY21" fmla="*/ 309696 h 3314248"/>
                  <a:gd name="connsiteX22" fmla="*/ 0 w 2984467"/>
                  <a:gd name="connsiteY22" fmla="*/ 15729 h 3314248"/>
                  <a:gd name="connsiteX23" fmla="*/ 460224 w 2984467"/>
                  <a:gd name="connsiteY23" fmla="*/ 15729 h 3314248"/>
                  <a:gd name="connsiteX24" fmla="*/ 518928 w 2984467"/>
                  <a:gd name="connsiteY24" fmla="*/ 0 h 3314248"/>
                  <a:gd name="connsiteX0" fmla="*/ 518928 w 2984467"/>
                  <a:gd name="connsiteY0" fmla="*/ 0 h 3314248"/>
                  <a:gd name="connsiteX1" fmla="*/ 747055 w 2984467"/>
                  <a:gd name="connsiteY1" fmla="*/ 851383 h 3314248"/>
                  <a:gd name="connsiteX2" fmla="*/ 825824 w 2984467"/>
                  <a:gd name="connsiteY2" fmla="*/ 1145350 h 3314248"/>
                  <a:gd name="connsiteX3" fmla="*/ 1041264 w 2984467"/>
                  <a:gd name="connsiteY3" fmla="*/ 1949381 h 3314248"/>
                  <a:gd name="connsiteX4" fmla="*/ 1141172 w 2984467"/>
                  <a:gd name="connsiteY4" fmla="*/ 2243347 h 3314248"/>
                  <a:gd name="connsiteX5" fmla="*/ 1120031 w 2984467"/>
                  <a:gd name="connsiteY5" fmla="*/ 2243347 h 3314248"/>
                  <a:gd name="connsiteX6" fmla="*/ 1188524 w 2984467"/>
                  <a:gd name="connsiteY6" fmla="*/ 2498965 h 3314248"/>
                  <a:gd name="connsiteX7" fmla="*/ 2848391 w 2984467"/>
                  <a:gd name="connsiteY7" fmla="*/ 2498965 h 3314248"/>
                  <a:gd name="connsiteX8" fmla="*/ 2848391 w 2984467"/>
                  <a:gd name="connsiteY8" fmla="*/ 2788949 h 3314248"/>
                  <a:gd name="connsiteX9" fmla="*/ 2984467 w 2984467"/>
                  <a:gd name="connsiteY9" fmla="*/ 3027056 h 3314248"/>
                  <a:gd name="connsiteX10" fmla="*/ 2697276 w 2984467"/>
                  <a:gd name="connsiteY10" fmla="*/ 3314248 h 3314248"/>
                  <a:gd name="connsiteX11" fmla="*/ 2410084 w 2984467"/>
                  <a:gd name="connsiteY11" fmla="*/ 3027056 h 3314248"/>
                  <a:gd name="connsiteX12" fmla="*/ 2540252 w 2984467"/>
                  <a:gd name="connsiteY12" fmla="*/ 2792932 h 3314248"/>
                  <a:gd name="connsiteX13" fmla="*/ 1267292 w 2984467"/>
                  <a:gd name="connsiteY13" fmla="*/ 2792932 h 3314248"/>
                  <a:gd name="connsiteX14" fmla="*/ 1269489 w 2984467"/>
                  <a:gd name="connsiteY14" fmla="*/ 2801136 h 3314248"/>
                  <a:gd name="connsiteX15" fmla="*/ 1387490 w 2984467"/>
                  <a:gd name="connsiteY15" fmla="*/ 3027056 h 3314248"/>
                  <a:gd name="connsiteX16" fmla="*/ 1100298 w 2984467"/>
                  <a:gd name="connsiteY16" fmla="*/ 3314248 h 3314248"/>
                  <a:gd name="connsiteX17" fmla="*/ 813106 w 2984467"/>
                  <a:gd name="connsiteY17" fmla="*/ 3027056 h 3314248"/>
                  <a:gd name="connsiteX18" fmla="*/ 959943 w 2984467"/>
                  <a:gd name="connsiteY18" fmla="*/ 2781695 h 3314248"/>
                  <a:gd name="connsiteX19" fmla="*/ 297574 w 2984467"/>
                  <a:gd name="connsiteY19" fmla="*/ 309696 h 3314248"/>
                  <a:gd name="connsiteX20" fmla="*/ 0 w 2984467"/>
                  <a:gd name="connsiteY20" fmla="*/ 309696 h 3314248"/>
                  <a:gd name="connsiteX21" fmla="*/ 0 w 2984467"/>
                  <a:gd name="connsiteY21" fmla="*/ 15729 h 3314248"/>
                  <a:gd name="connsiteX22" fmla="*/ 460224 w 2984467"/>
                  <a:gd name="connsiteY22" fmla="*/ 15729 h 3314248"/>
                  <a:gd name="connsiteX23" fmla="*/ 518928 w 2984467"/>
                  <a:gd name="connsiteY23" fmla="*/ 0 h 3314248"/>
                  <a:gd name="connsiteX0" fmla="*/ 518928 w 2984467"/>
                  <a:gd name="connsiteY0" fmla="*/ 0 h 3314248"/>
                  <a:gd name="connsiteX1" fmla="*/ 747055 w 2984467"/>
                  <a:gd name="connsiteY1" fmla="*/ 851383 h 3314248"/>
                  <a:gd name="connsiteX2" fmla="*/ 825824 w 2984467"/>
                  <a:gd name="connsiteY2" fmla="*/ 1145350 h 3314248"/>
                  <a:gd name="connsiteX3" fmla="*/ 1041264 w 2984467"/>
                  <a:gd name="connsiteY3" fmla="*/ 1949381 h 3314248"/>
                  <a:gd name="connsiteX4" fmla="*/ 1141172 w 2984467"/>
                  <a:gd name="connsiteY4" fmla="*/ 2243347 h 3314248"/>
                  <a:gd name="connsiteX5" fmla="*/ 1188524 w 2984467"/>
                  <a:gd name="connsiteY5" fmla="*/ 2498965 h 3314248"/>
                  <a:gd name="connsiteX6" fmla="*/ 2848391 w 2984467"/>
                  <a:gd name="connsiteY6" fmla="*/ 2498965 h 3314248"/>
                  <a:gd name="connsiteX7" fmla="*/ 2848391 w 2984467"/>
                  <a:gd name="connsiteY7" fmla="*/ 2788949 h 3314248"/>
                  <a:gd name="connsiteX8" fmla="*/ 2984467 w 2984467"/>
                  <a:gd name="connsiteY8" fmla="*/ 3027056 h 3314248"/>
                  <a:gd name="connsiteX9" fmla="*/ 2697276 w 2984467"/>
                  <a:gd name="connsiteY9" fmla="*/ 3314248 h 3314248"/>
                  <a:gd name="connsiteX10" fmla="*/ 2410084 w 2984467"/>
                  <a:gd name="connsiteY10" fmla="*/ 3027056 h 3314248"/>
                  <a:gd name="connsiteX11" fmla="*/ 2540252 w 2984467"/>
                  <a:gd name="connsiteY11" fmla="*/ 2792932 h 3314248"/>
                  <a:gd name="connsiteX12" fmla="*/ 1267292 w 2984467"/>
                  <a:gd name="connsiteY12" fmla="*/ 2792932 h 3314248"/>
                  <a:gd name="connsiteX13" fmla="*/ 1269489 w 2984467"/>
                  <a:gd name="connsiteY13" fmla="*/ 2801136 h 3314248"/>
                  <a:gd name="connsiteX14" fmla="*/ 1387490 w 2984467"/>
                  <a:gd name="connsiteY14" fmla="*/ 3027056 h 3314248"/>
                  <a:gd name="connsiteX15" fmla="*/ 1100298 w 2984467"/>
                  <a:gd name="connsiteY15" fmla="*/ 3314248 h 3314248"/>
                  <a:gd name="connsiteX16" fmla="*/ 813106 w 2984467"/>
                  <a:gd name="connsiteY16" fmla="*/ 3027056 h 3314248"/>
                  <a:gd name="connsiteX17" fmla="*/ 959943 w 2984467"/>
                  <a:gd name="connsiteY17" fmla="*/ 2781695 h 3314248"/>
                  <a:gd name="connsiteX18" fmla="*/ 297574 w 2984467"/>
                  <a:gd name="connsiteY18" fmla="*/ 309696 h 3314248"/>
                  <a:gd name="connsiteX19" fmla="*/ 0 w 2984467"/>
                  <a:gd name="connsiteY19" fmla="*/ 309696 h 3314248"/>
                  <a:gd name="connsiteX20" fmla="*/ 0 w 2984467"/>
                  <a:gd name="connsiteY20" fmla="*/ 15729 h 3314248"/>
                  <a:gd name="connsiteX21" fmla="*/ 460224 w 2984467"/>
                  <a:gd name="connsiteY21" fmla="*/ 15729 h 3314248"/>
                  <a:gd name="connsiteX22" fmla="*/ 518928 w 2984467"/>
                  <a:gd name="connsiteY22" fmla="*/ 0 h 3314248"/>
                  <a:gd name="connsiteX0" fmla="*/ 1141172 w 2984467"/>
                  <a:gd name="connsiteY0" fmla="*/ 2243347 h 3314248"/>
                  <a:gd name="connsiteX1" fmla="*/ 1188524 w 2984467"/>
                  <a:gd name="connsiteY1" fmla="*/ 2498965 h 3314248"/>
                  <a:gd name="connsiteX2" fmla="*/ 2848391 w 2984467"/>
                  <a:gd name="connsiteY2" fmla="*/ 2498965 h 3314248"/>
                  <a:gd name="connsiteX3" fmla="*/ 2848391 w 2984467"/>
                  <a:gd name="connsiteY3" fmla="*/ 2788949 h 3314248"/>
                  <a:gd name="connsiteX4" fmla="*/ 2984467 w 2984467"/>
                  <a:gd name="connsiteY4" fmla="*/ 3027056 h 3314248"/>
                  <a:gd name="connsiteX5" fmla="*/ 2697276 w 2984467"/>
                  <a:gd name="connsiteY5" fmla="*/ 3314248 h 3314248"/>
                  <a:gd name="connsiteX6" fmla="*/ 2410084 w 2984467"/>
                  <a:gd name="connsiteY6" fmla="*/ 3027056 h 3314248"/>
                  <a:gd name="connsiteX7" fmla="*/ 2540252 w 2984467"/>
                  <a:gd name="connsiteY7" fmla="*/ 2792932 h 3314248"/>
                  <a:gd name="connsiteX8" fmla="*/ 1267292 w 2984467"/>
                  <a:gd name="connsiteY8" fmla="*/ 2792932 h 3314248"/>
                  <a:gd name="connsiteX9" fmla="*/ 1269489 w 2984467"/>
                  <a:gd name="connsiteY9" fmla="*/ 2801136 h 3314248"/>
                  <a:gd name="connsiteX10" fmla="*/ 1387490 w 2984467"/>
                  <a:gd name="connsiteY10" fmla="*/ 3027056 h 3314248"/>
                  <a:gd name="connsiteX11" fmla="*/ 1100298 w 2984467"/>
                  <a:gd name="connsiteY11" fmla="*/ 3314248 h 3314248"/>
                  <a:gd name="connsiteX12" fmla="*/ 813106 w 2984467"/>
                  <a:gd name="connsiteY12" fmla="*/ 3027056 h 3314248"/>
                  <a:gd name="connsiteX13" fmla="*/ 959943 w 2984467"/>
                  <a:gd name="connsiteY13" fmla="*/ 2781695 h 3314248"/>
                  <a:gd name="connsiteX14" fmla="*/ 297574 w 2984467"/>
                  <a:gd name="connsiteY14" fmla="*/ 309696 h 3314248"/>
                  <a:gd name="connsiteX15" fmla="*/ 0 w 2984467"/>
                  <a:gd name="connsiteY15" fmla="*/ 309696 h 3314248"/>
                  <a:gd name="connsiteX16" fmla="*/ 0 w 2984467"/>
                  <a:gd name="connsiteY16" fmla="*/ 15729 h 3314248"/>
                  <a:gd name="connsiteX17" fmla="*/ 460224 w 2984467"/>
                  <a:gd name="connsiteY17" fmla="*/ 15729 h 3314248"/>
                  <a:gd name="connsiteX18" fmla="*/ 518928 w 2984467"/>
                  <a:gd name="connsiteY18" fmla="*/ 0 h 3314248"/>
                  <a:gd name="connsiteX19" fmla="*/ 747055 w 2984467"/>
                  <a:gd name="connsiteY19" fmla="*/ 851383 h 3314248"/>
                  <a:gd name="connsiteX20" fmla="*/ 825824 w 2984467"/>
                  <a:gd name="connsiteY20" fmla="*/ 1145350 h 3314248"/>
                  <a:gd name="connsiteX21" fmla="*/ 1132704 w 2984467"/>
                  <a:gd name="connsiteY21" fmla="*/ 2040821 h 3314248"/>
                  <a:gd name="connsiteX0" fmla="*/ 1141172 w 2984467"/>
                  <a:gd name="connsiteY0" fmla="*/ 2243347 h 3314248"/>
                  <a:gd name="connsiteX1" fmla="*/ 1188524 w 2984467"/>
                  <a:gd name="connsiteY1" fmla="*/ 2498965 h 3314248"/>
                  <a:gd name="connsiteX2" fmla="*/ 2848391 w 2984467"/>
                  <a:gd name="connsiteY2" fmla="*/ 2498965 h 3314248"/>
                  <a:gd name="connsiteX3" fmla="*/ 2848391 w 2984467"/>
                  <a:gd name="connsiteY3" fmla="*/ 2788949 h 3314248"/>
                  <a:gd name="connsiteX4" fmla="*/ 2984467 w 2984467"/>
                  <a:gd name="connsiteY4" fmla="*/ 3027056 h 3314248"/>
                  <a:gd name="connsiteX5" fmla="*/ 2697276 w 2984467"/>
                  <a:gd name="connsiteY5" fmla="*/ 3314248 h 3314248"/>
                  <a:gd name="connsiteX6" fmla="*/ 2410084 w 2984467"/>
                  <a:gd name="connsiteY6" fmla="*/ 3027056 h 3314248"/>
                  <a:gd name="connsiteX7" fmla="*/ 2540252 w 2984467"/>
                  <a:gd name="connsiteY7" fmla="*/ 2792932 h 3314248"/>
                  <a:gd name="connsiteX8" fmla="*/ 1267292 w 2984467"/>
                  <a:gd name="connsiteY8" fmla="*/ 2792932 h 3314248"/>
                  <a:gd name="connsiteX9" fmla="*/ 1269489 w 2984467"/>
                  <a:gd name="connsiteY9" fmla="*/ 2801136 h 3314248"/>
                  <a:gd name="connsiteX10" fmla="*/ 1387490 w 2984467"/>
                  <a:gd name="connsiteY10" fmla="*/ 3027056 h 3314248"/>
                  <a:gd name="connsiteX11" fmla="*/ 1100298 w 2984467"/>
                  <a:gd name="connsiteY11" fmla="*/ 3314248 h 3314248"/>
                  <a:gd name="connsiteX12" fmla="*/ 813106 w 2984467"/>
                  <a:gd name="connsiteY12" fmla="*/ 3027056 h 3314248"/>
                  <a:gd name="connsiteX13" fmla="*/ 959943 w 2984467"/>
                  <a:gd name="connsiteY13" fmla="*/ 2781695 h 3314248"/>
                  <a:gd name="connsiteX14" fmla="*/ 297574 w 2984467"/>
                  <a:gd name="connsiteY14" fmla="*/ 309696 h 3314248"/>
                  <a:gd name="connsiteX15" fmla="*/ 0 w 2984467"/>
                  <a:gd name="connsiteY15" fmla="*/ 309696 h 3314248"/>
                  <a:gd name="connsiteX16" fmla="*/ 0 w 2984467"/>
                  <a:gd name="connsiteY16" fmla="*/ 15729 h 3314248"/>
                  <a:gd name="connsiteX17" fmla="*/ 460224 w 2984467"/>
                  <a:gd name="connsiteY17" fmla="*/ 15729 h 3314248"/>
                  <a:gd name="connsiteX18" fmla="*/ 518928 w 2984467"/>
                  <a:gd name="connsiteY18" fmla="*/ 0 h 3314248"/>
                  <a:gd name="connsiteX19" fmla="*/ 747055 w 2984467"/>
                  <a:gd name="connsiteY19" fmla="*/ 851383 h 3314248"/>
                  <a:gd name="connsiteX20" fmla="*/ 1132704 w 2984467"/>
                  <a:gd name="connsiteY20" fmla="*/ 2040821 h 3314248"/>
                  <a:gd name="connsiteX0" fmla="*/ 1141172 w 2984467"/>
                  <a:gd name="connsiteY0" fmla="*/ 2243347 h 3314248"/>
                  <a:gd name="connsiteX1" fmla="*/ 1188524 w 2984467"/>
                  <a:gd name="connsiteY1" fmla="*/ 2498965 h 3314248"/>
                  <a:gd name="connsiteX2" fmla="*/ 2848391 w 2984467"/>
                  <a:gd name="connsiteY2" fmla="*/ 2498965 h 3314248"/>
                  <a:gd name="connsiteX3" fmla="*/ 2848391 w 2984467"/>
                  <a:gd name="connsiteY3" fmla="*/ 2788949 h 3314248"/>
                  <a:gd name="connsiteX4" fmla="*/ 2984467 w 2984467"/>
                  <a:gd name="connsiteY4" fmla="*/ 3027056 h 3314248"/>
                  <a:gd name="connsiteX5" fmla="*/ 2697276 w 2984467"/>
                  <a:gd name="connsiteY5" fmla="*/ 3314248 h 3314248"/>
                  <a:gd name="connsiteX6" fmla="*/ 2410084 w 2984467"/>
                  <a:gd name="connsiteY6" fmla="*/ 3027056 h 3314248"/>
                  <a:gd name="connsiteX7" fmla="*/ 2540252 w 2984467"/>
                  <a:gd name="connsiteY7" fmla="*/ 2792932 h 3314248"/>
                  <a:gd name="connsiteX8" fmla="*/ 1267292 w 2984467"/>
                  <a:gd name="connsiteY8" fmla="*/ 2792932 h 3314248"/>
                  <a:gd name="connsiteX9" fmla="*/ 1269489 w 2984467"/>
                  <a:gd name="connsiteY9" fmla="*/ 2801136 h 3314248"/>
                  <a:gd name="connsiteX10" fmla="*/ 1387490 w 2984467"/>
                  <a:gd name="connsiteY10" fmla="*/ 3027056 h 3314248"/>
                  <a:gd name="connsiteX11" fmla="*/ 1100298 w 2984467"/>
                  <a:gd name="connsiteY11" fmla="*/ 3314248 h 3314248"/>
                  <a:gd name="connsiteX12" fmla="*/ 813106 w 2984467"/>
                  <a:gd name="connsiteY12" fmla="*/ 3027056 h 3314248"/>
                  <a:gd name="connsiteX13" fmla="*/ 959943 w 2984467"/>
                  <a:gd name="connsiteY13" fmla="*/ 2781695 h 3314248"/>
                  <a:gd name="connsiteX14" fmla="*/ 297574 w 2984467"/>
                  <a:gd name="connsiteY14" fmla="*/ 309696 h 3314248"/>
                  <a:gd name="connsiteX15" fmla="*/ 0 w 2984467"/>
                  <a:gd name="connsiteY15" fmla="*/ 309696 h 3314248"/>
                  <a:gd name="connsiteX16" fmla="*/ 0 w 2984467"/>
                  <a:gd name="connsiteY16" fmla="*/ 15729 h 3314248"/>
                  <a:gd name="connsiteX17" fmla="*/ 460224 w 2984467"/>
                  <a:gd name="connsiteY17" fmla="*/ 15729 h 3314248"/>
                  <a:gd name="connsiteX18" fmla="*/ 518928 w 2984467"/>
                  <a:gd name="connsiteY18" fmla="*/ 0 h 3314248"/>
                  <a:gd name="connsiteX19" fmla="*/ 1132704 w 2984467"/>
                  <a:gd name="connsiteY19" fmla="*/ 2040821 h 3314248"/>
                  <a:gd name="connsiteX0" fmla="*/ 1141172 w 2984467"/>
                  <a:gd name="connsiteY0" fmla="*/ 2243347 h 3314248"/>
                  <a:gd name="connsiteX1" fmla="*/ 1188524 w 2984467"/>
                  <a:gd name="connsiteY1" fmla="*/ 2498965 h 3314248"/>
                  <a:gd name="connsiteX2" fmla="*/ 2848391 w 2984467"/>
                  <a:gd name="connsiteY2" fmla="*/ 2498965 h 3314248"/>
                  <a:gd name="connsiteX3" fmla="*/ 2848391 w 2984467"/>
                  <a:gd name="connsiteY3" fmla="*/ 2788949 h 3314248"/>
                  <a:gd name="connsiteX4" fmla="*/ 2984467 w 2984467"/>
                  <a:gd name="connsiteY4" fmla="*/ 3027056 h 3314248"/>
                  <a:gd name="connsiteX5" fmla="*/ 2697276 w 2984467"/>
                  <a:gd name="connsiteY5" fmla="*/ 3314248 h 3314248"/>
                  <a:gd name="connsiteX6" fmla="*/ 2410084 w 2984467"/>
                  <a:gd name="connsiteY6" fmla="*/ 3027056 h 3314248"/>
                  <a:gd name="connsiteX7" fmla="*/ 2540252 w 2984467"/>
                  <a:gd name="connsiteY7" fmla="*/ 2792932 h 3314248"/>
                  <a:gd name="connsiteX8" fmla="*/ 1267292 w 2984467"/>
                  <a:gd name="connsiteY8" fmla="*/ 2792932 h 3314248"/>
                  <a:gd name="connsiteX9" fmla="*/ 1269489 w 2984467"/>
                  <a:gd name="connsiteY9" fmla="*/ 2801136 h 3314248"/>
                  <a:gd name="connsiteX10" fmla="*/ 1387490 w 2984467"/>
                  <a:gd name="connsiteY10" fmla="*/ 3027056 h 3314248"/>
                  <a:gd name="connsiteX11" fmla="*/ 1100298 w 2984467"/>
                  <a:gd name="connsiteY11" fmla="*/ 3314248 h 3314248"/>
                  <a:gd name="connsiteX12" fmla="*/ 813106 w 2984467"/>
                  <a:gd name="connsiteY12" fmla="*/ 3027056 h 3314248"/>
                  <a:gd name="connsiteX13" fmla="*/ 959943 w 2984467"/>
                  <a:gd name="connsiteY13" fmla="*/ 2781695 h 3314248"/>
                  <a:gd name="connsiteX14" fmla="*/ 297574 w 2984467"/>
                  <a:gd name="connsiteY14" fmla="*/ 309696 h 3314248"/>
                  <a:gd name="connsiteX15" fmla="*/ 0 w 2984467"/>
                  <a:gd name="connsiteY15" fmla="*/ 309696 h 3314248"/>
                  <a:gd name="connsiteX16" fmla="*/ 0 w 2984467"/>
                  <a:gd name="connsiteY16" fmla="*/ 15729 h 3314248"/>
                  <a:gd name="connsiteX17" fmla="*/ 460224 w 2984467"/>
                  <a:gd name="connsiteY17" fmla="*/ 15729 h 3314248"/>
                  <a:gd name="connsiteX18" fmla="*/ 518928 w 2984467"/>
                  <a:gd name="connsiteY18" fmla="*/ 0 h 3314248"/>
                  <a:gd name="connsiteX0" fmla="*/ 1188524 w 2984467"/>
                  <a:gd name="connsiteY0" fmla="*/ 2498965 h 3314248"/>
                  <a:gd name="connsiteX1" fmla="*/ 2848391 w 2984467"/>
                  <a:gd name="connsiteY1" fmla="*/ 2498965 h 3314248"/>
                  <a:gd name="connsiteX2" fmla="*/ 2848391 w 2984467"/>
                  <a:gd name="connsiteY2" fmla="*/ 2788949 h 3314248"/>
                  <a:gd name="connsiteX3" fmla="*/ 2984467 w 2984467"/>
                  <a:gd name="connsiteY3" fmla="*/ 3027056 h 3314248"/>
                  <a:gd name="connsiteX4" fmla="*/ 2697276 w 2984467"/>
                  <a:gd name="connsiteY4" fmla="*/ 3314248 h 3314248"/>
                  <a:gd name="connsiteX5" fmla="*/ 2410084 w 2984467"/>
                  <a:gd name="connsiteY5" fmla="*/ 3027056 h 3314248"/>
                  <a:gd name="connsiteX6" fmla="*/ 2540252 w 2984467"/>
                  <a:gd name="connsiteY6" fmla="*/ 2792932 h 3314248"/>
                  <a:gd name="connsiteX7" fmla="*/ 1267292 w 2984467"/>
                  <a:gd name="connsiteY7" fmla="*/ 2792932 h 3314248"/>
                  <a:gd name="connsiteX8" fmla="*/ 1269489 w 2984467"/>
                  <a:gd name="connsiteY8" fmla="*/ 2801136 h 3314248"/>
                  <a:gd name="connsiteX9" fmla="*/ 1387490 w 2984467"/>
                  <a:gd name="connsiteY9" fmla="*/ 3027056 h 3314248"/>
                  <a:gd name="connsiteX10" fmla="*/ 1100298 w 2984467"/>
                  <a:gd name="connsiteY10" fmla="*/ 3314248 h 3314248"/>
                  <a:gd name="connsiteX11" fmla="*/ 813106 w 2984467"/>
                  <a:gd name="connsiteY11" fmla="*/ 3027056 h 3314248"/>
                  <a:gd name="connsiteX12" fmla="*/ 959943 w 2984467"/>
                  <a:gd name="connsiteY12" fmla="*/ 2781695 h 3314248"/>
                  <a:gd name="connsiteX13" fmla="*/ 297574 w 2984467"/>
                  <a:gd name="connsiteY13" fmla="*/ 309696 h 3314248"/>
                  <a:gd name="connsiteX14" fmla="*/ 0 w 2984467"/>
                  <a:gd name="connsiteY14" fmla="*/ 309696 h 3314248"/>
                  <a:gd name="connsiteX15" fmla="*/ 0 w 2984467"/>
                  <a:gd name="connsiteY15" fmla="*/ 15729 h 3314248"/>
                  <a:gd name="connsiteX16" fmla="*/ 460224 w 2984467"/>
                  <a:gd name="connsiteY16" fmla="*/ 15729 h 3314248"/>
                  <a:gd name="connsiteX17" fmla="*/ 518928 w 2984467"/>
                  <a:gd name="connsiteY17" fmla="*/ 0 h 3314248"/>
                  <a:gd name="connsiteX0" fmla="*/ 1188524 w 2984467"/>
                  <a:gd name="connsiteY0" fmla="*/ 2498965 h 3314248"/>
                  <a:gd name="connsiteX1" fmla="*/ 2848391 w 2984467"/>
                  <a:gd name="connsiteY1" fmla="*/ 2498965 h 3314248"/>
                  <a:gd name="connsiteX2" fmla="*/ 2848391 w 2984467"/>
                  <a:gd name="connsiteY2" fmla="*/ 2788949 h 3314248"/>
                  <a:gd name="connsiteX3" fmla="*/ 2984467 w 2984467"/>
                  <a:gd name="connsiteY3" fmla="*/ 3027056 h 3314248"/>
                  <a:gd name="connsiteX4" fmla="*/ 2697276 w 2984467"/>
                  <a:gd name="connsiteY4" fmla="*/ 3314248 h 3314248"/>
                  <a:gd name="connsiteX5" fmla="*/ 2410084 w 2984467"/>
                  <a:gd name="connsiteY5" fmla="*/ 3027056 h 3314248"/>
                  <a:gd name="connsiteX6" fmla="*/ 2540252 w 2984467"/>
                  <a:gd name="connsiteY6" fmla="*/ 2792932 h 3314248"/>
                  <a:gd name="connsiteX7" fmla="*/ 1267292 w 2984467"/>
                  <a:gd name="connsiteY7" fmla="*/ 2792932 h 3314248"/>
                  <a:gd name="connsiteX8" fmla="*/ 1269489 w 2984467"/>
                  <a:gd name="connsiteY8" fmla="*/ 2801136 h 3314248"/>
                  <a:gd name="connsiteX9" fmla="*/ 1387490 w 2984467"/>
                  <a:gd name="connsiteY9" fmla="*/ 3027056 h 3314248"/>
                  <a:gd name="connsiteX10" fmla="*/ 1100298 w 2984467"/>
                  <a:gd name="connsiteY10" fmla="*/ 3314248 h 3314248"/>
                  <a:gd name="connsiteX11" fmla="*/ 813106 w 2984467"/>
                  <a:gd name="connsiteY11" fmla="*/ 3027056 h 3314248"/>
                  <a:gd name="connsiteX12" fmla="*/ 959943 w 2984467"/>
                  <a:gd name="connsiteY12" fmla="*/ 2781695 h 3314248"/>
                  <a:gd name="connsiteX13" fmla="*/ 297574 w 2984467"/>
                  <a:gd name="connsiteY13" fmla="*/ 309696 h 3314248"/>
                  <a:gd name="connsiteX14" fmla="*/ 0 w 2984467"/>
                  <a:gd name="connsiteY14" fmla="*/ 309696 h 3314248"/>
                  <a:gd name="connsiteX15" fmla="*/ 0 w 2984467"/>
                  <a:gd name="connsiteY15" fmla="*/ 15729 h 3314248"/>
                  <a:gd name="connsiteX16" fmla="*/ 518928 w 2984467"/>
                  <a:gd name="connsiteY16" fmla="*/ 0 h 3314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984467" h="3314248">
                    <a:moveTo>
                      <a:pt x="1188524" y="2498965"/>
                    </a:moveTo>
                    <a:lnTo>
                      <a:pt x="2848391" y="2498965"/>
                    </a:lnTo>
                    <a:lnTo>
                      <a:pt x="2848391" y="2788949"/>
                    </a:lnTo>
                    <a:cubicBezTo>
                      <a:pt x="2931309" y="2835505"/>
                      <a:pt x="2984467" y="2925072"/>
                      <a:pt x="2984467" y="3027056"/>
                    </a:cubicBezTo>
                    <a:cubicBezTo>
                      <a:pt x="2984467" y="3185668"/>
                      <a:pt x="2855887" y="3314248"/>
                      <a:pt x="2697276" y="3314248"/>
                    </a:cubicBezTo>
                    <a:cubicBezTo>
                      <a:pt x="2538664" y="3314248"/>
                      <a:pt x="2410084" y="3185668"/>
                      <a:pt x="2410084" y="3027056"/>
                    </a:cubicBezTo>
                    <a:cubicBezTo>
                      <a:pt x="2410084" y="2927673"/>
                      <a:pt x="2460566" y="2840079"/>
                      <a:pt x="2540252" y="2792932"/>
                    </a:cubicBezTo>
                    <a:lnTo>
                      <a:pt x="1267292" y="2792932"/>
                    </a:lnTo>
                    <a:lnTo>
                      <a:pt x="1269489" y="2801136"/>
                    </a:lnTo>
                    <a:cubicBezTo>
                      <a:pt x="1342305" y="2849558"/>
                      <a:pt x="1387490" y="2933031"/>
                      <a:pt x="1387490" y="3027056"/>
                    </a:cubicBezTo>
                    <a:cubicBezTo>
                      <a:pt x="1387490" y="3185668"/>
                      <a:pt x="1258910" y="3314248"/>
                      <a:pt x="1100298" y="3314248"/>
                    </a:cubicBezTo>
                    <a:cubicBezTo>
                      <a:pt x="941687" y="3314248"/>
                      <a:pt x="813106" y="3185668"/>
                      <a:pt x="813106" y="3027056"/>
                    </a:cubicBezTo>
                    <a:cubicBezTo>
                      <a:pt x="813106" y="2920356"/>
                      <a:pt x="871295" y="2827247"/>
                      <a:pt x="959943" y="2781695"/>
                    </a:cubicBezTo>
                    <a:lnTo>
                      <a:pt x="297574" y="309696"/>
                    </a:lnTo>
                    <a:lnTo>
                      <a:pt x="0" y="309696"/>
                    </a:lnTo>
                    <a:lnTo>
                      <a:pt x="0" y="15729"/>
                    </a:lnTo>
                    <a:lnTo>
                      <a:pt x="518928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Rounded Rectangle 5">
                <a:extLst>
                  <a:ext uri="{FF2B5EF4-FFF2-40B4-BE49-F238E27FC236}">
                    <a16:creationId xmlns:a16="http://schemas.microsoft.com/office/drawing/2014/main" id="{D20F283C-FFFF-41BC-81BD-7A35A11D8EB2}"/>
                  </a:ext>
                </a:extLst>
              </p:cNvPr>
              <p:cNvSpPr/>
              <p:nvPr/>
            </p:nvSpPr>
            <p:spPr>
              <a:xfrm>
                <a:off x="1614370" y="2058499"/>
                <a:ext cx="2525582" cy="28803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Rounded Rectangle 7">
                <a:extLst>
                  <a:ext uri="{FF2B5EF4-FFF2-40B4-BE49-F238E27FC236}">
                    <a16:creationId xmlns:a16="http://schemas.microsoft.com/office/drawing/2014/main" id="{1C7DC7B2-8B40-4145-A501-E619DFE52F42}"/>
                  </a:ext>
                </a:extLst>
              </p:cNvPr>
              <p:cNvSpPr/>
              <p:nvPr/>
            </p:nvSpPr>
            <p:spPr>
              <a:xfrm>
                <a:off x="1824325" y="2681351"/>
                <a:ext cx="2099603" cy="288032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Rounded Rectangle 8">
                <a:extLst>
                  <a:ext uri="{FF2B5EF4-FFF2-40B4-BE49-F238E27FC236}">
                    <a16:creationId xmlns:a16="http://schemas.microsoft.com/office/drawing/2014/main" id="{A33DD7AB-0F4A-40AD-B6CC-C5EEFB74751B}"/>
                  </a:ext>
                </a:extLst>
              </p:cNvPr>
              <p:cNvSpPr/>
              <p:nvPr/>
            </p:nvSpPr>
            <p:spPr>
              <a:xfrm>
                <a:off x="1994411" y="3304203"/>
                <a:ext cx="1673624" cy="288032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Rounded Rectangle 2">
              <a:extLst>
                <a:ext uri="{FF2B5EF4-FFF2-40B4-BE49-F238E27FC236}">
                  <a16:creationId xmlns:a16="http://schemas.microsoft.com/office/drawing/2014/main" id="{EF578D8B-051A-438E-982A-C29EF9EAC30F}"/>
                </a:ext>
              </a:extLst>
            </p:cNvPr>
            <p:cNvSpPr/>
            <p:nvPr/>
          </p:nvSpPr>
          <p:spPr>
            <a:xfrm>
              <a:off x="2243774" y="1558391"/>
              <a:ext cx="291006" cy="291006"/>
            </a:xfrm>
            <a:custGeom>
              <a:avLst/>
              <a:gdLst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71732 w 3960440"/>
                <a:gd name="connsiteY2" fmla="*/ 2285845 h 3960000"/>
                <a:gd name="connsiteX3" fmla="*/ 1338560 w 3960440"/>
                <a:gd name="connsiteY3" fmla="*/ 1981614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71732 w 3960440"/>
                <a:gd name="connsiteY2" fmla="*/ 2285845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796414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182276 w 3960440"/>
                <a:gd name="connsiteY4" fmla="*/ 1442314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873721 w 3960440"/>
                <a:gd name="connsiteY10" fmla="*/ 1156628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25929 w 3960440"/>
                <a:gd name="connsiteY11" fmla="*/ 1392629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21788 w 3960440"/>
                <a:gd name="connsiteY12" fmla="*/ 1897758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03335 w 3960440"/>
                <a:gd name="connsiteY14" fmla="*/ 2485692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10984 w 3960440"/>
                <a:gd name="connsiteY8" fmla="*/ 2071653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95341 w 3960440"/>
                <a:gd name="connsiteY8" fmla="*/ 2082197 h 3960000"/>
                <a:gd name="connsiteX9" fmla="*/ 2072459 w 3960440"/>
                <a:gd name="connsiteY9" fmla="*/ 1512703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38586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95341 w 3960440"/>
                <a:gd name="connsiteY8" fmla="*/ 2082197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30780 w 3960440"/>
                <a:gd name="connsiteY6" fmla="*/ 1554106 h 3960000"/>
                <a:gd name="connsiteX7" fmla="*/ 2424394 w 3960440"/>
                <a:gd name="connsiteY7" fmla="*/ 2278672 h 3960000"/>
                <a:gd name="connsiteX8" fmla="*/ 1995341 w 3960440"/>
                <a:gd name="connsiteY8" fmla="*/ 2082197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24394 w 3960440"/>
                <a:gd name="connsiteY7" fmla="*/ 2278672 h 3960000"/>
                <a:gd name="connsiteX8" fmla="*/ 1995341 w 3960440"/>
                <a:gd name="connsiteY8" fmla="*/ 2082197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1995341 w 3960440"/>
                <a:gd name="connsiteY8" fmla="*/ 2082197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66603 w 3960440"/>
                <a:gd name="connsiteY14" fmla="*/ 2506778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283619 w 3960440"/>
                <a:gd name="connsiteY15" fmla="*/ 2688571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44820 w 3960440"/>
                <a:gd name="connsiteY16" fmla="*/ 1595509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2134565 w 3960440"/>
                <a:gd name="connsiteY17" fmla="*/ 477605 h 3960000"/>
                <a:gd name="connsiteX18" fmla="*/ 1979373 w 3960440"/>
                <a:gd name="connsiteY18" fmla="*/ 472350 h 3960000"/>
                <a:gd name="connsiteX19" fmla="*/ 436907 w 3960440"/>
                <a:gd name="connsiteY19" fmla="*/ 0 h 3960000"/>
                <a:gd name="connsiteX20" fmla="*/ 3523533 w 3960440"/>
                <a:gd name="connsiteY20" fmla="*/ 0 h 3960000"/>
                <a:gd name="connsiteX21" fmla="*/ 3960440 w 3960440"/>
                <a:gd name="connsiteY21" fmla="*/ 436907 h 3960000"/>
                <a:gd name="connsiteX22" fmla="*/ 3960440 w 3960440"/>
                <a:gd name="connsiteY22" fmla="*/ 3523093 h 3960000"/>
                <a:gd name="connsiteX23" fmla="*/ 3523533 w 3960440"/>
                <a:gd name="connsiteY23" fmla="*/ 3960000 h 3960000"/>
                <a:gd name="connsiteX24" fmla="*/ 436907 w 3960440"/>
                <a:gd name="connsiteY24" fmla="*/ 3960000 h 3960000"/>
                <a:gd name="connsiteX25" fmla="*/ 0 w 3960440"/>
                <a:gd name="connsiteY25" fmla="*/ 3523093 h 3960000"/>
                <a:gd name="connsiteX26" fmla="*/ 0 w 3960440"/>
                <a:gd name="connsiteY26" fmla="*/ 436907 h 3960000"/>
                <a:gd name="connsiteX27" fmla="*/ 436907 w 3960440"/>
                <a:gd name="connsiteY27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296382 w 3960440"/>
                <a:gd name="connsiteY3" fmla="*/ 1907811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328015 w 3960440"/>
                <a:gd name="connsiteY3" fmla="*/ 1812920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  <a:gd name="connsiteX0" fmla="*/ 1979373 w 3960440"/>
                <a:gd name="connsiteY0" fmla="*/ 472350 h 3960000"/>
                <a:gd name="connsiteX1" fmla="*/ 813783 w 3960440"/>
                <a:gd name="connsiteY1" fmla="*/ 1434034 h 3960000"/>
                <a:gd name="connsiteX2" fmla="*/ 1119009 w 3960440"/>
                <a:gd name="connsiteY2" fmla="*/ 2222584 h 3960000"/>
                <a:gd name="connsiteX3" fmla="*/ 1328015 w 3960440"/>
                <a:gd name="connsiteY3" fmla="*/ 1812920 h 3960000"/>
                <a:gd name="connsiteX4" fmla="*/ 1234998 w 3960440"/>
                <a:gd name="connsiteY4" fmla="*/ 1431771 h 3960000"/>
                <a:gd name="connsiteX5" fmla="*/ 2217373 w 3960440"/>
                <a:gd name="connsiteY5" fmla="*/ 891303 h 3960000"/>
                <a:gd name="connsiteX6" fmla="*/ 2783502 w 3960440"/>
                <a:gd name="connsiteY6" fmla="*/ 1606823 h 3960000"/>
                <a:gd name="connsiteX7" fmla="*/ 2456028 w 3960440"/>
                <a:gd name="connsiteY7" fmla="*/ 2225955 h 3960000"/>
                <a:gd name="connsiteX8" fmla="*/ 2026974 w 3960440"/>
                <a:gd name="connsiteY8" fmla="*/ 2018938 h 3960000"/>
                <a:gd name="connsiteX9" fmla="*/ 2135727 w 3960440"/>
                <a:gd name="connsiteY9" fmla="*/ 1554876 h 3960000"/>
                <a:gd name="connsiteX10" fmla="*/ 1915898 w 3960440"/>
                <a:gd name="connsiteY10" fmla="*/ 1219889 h 3960000"/>
                <a:gd name="connsiteX11" fmla="*/ 1589196 w 3960440"/>
                <a:gd name="connsiteY11" fmla="*/ 1434803 h 3960000"/>
                <a:gd name="connsiteX12" fmla="*/ 1574511 w 3960440"/>
                <a:gd name="connsiteY12" fmla="*/ 1939931 h 3960000"/>
                <a:gd name="connsiteX13" fmla="*/ 1339611 w 3960440"/>
                <a:gd name="connsiteY13" fmla="*/ 3487664 h 3960000"/>
                <a:gd name="connsiteX14" fmla="*/ 1887692 w 3960440"/>
                <a:gd name="connsiteY14" fmla="*/ 2422431 h 3960000"/>
                <a:gd name="connsiteX15" fmla="*/ 2336342 w 3960440"/>
                <a:gd name="connsiteY15" fmla="*/ 2720202 h 3960000"/>
                <a:gd name="connsiteX16" fmla="*/ 3176454 w 3960440"/>
                <a:gd name="connsiteY16" fmla="*/ 1627140 h 3960000"/>
                <a:gd name="connsiteX17" fmla="*/ 1979373 w 3960440"/>
                <a:gd name="connsiteY17" fmla="*/ 472350 h 3960000"/>
                <a:gd name="connsiteX18" fmla="*/ 436907 w 3960440"/>
                <a:gd name="connsiteY18" fmla="*/ 0 h 3960000"/>
                <a:gd name="connsiteX19" fmla="*/ 3523533 w 3960440"/>
                <a:gd name="connsiteY19" fmla="*/ 0 h 3960000"/>
                <a:gd name="connsiteX20" fmla="*/ 3960440 w 3960440"/>
                <a:gd name="connsiteY20" fmla="*/ 436907 h 3960000"/>
                <a:gd name="connsiteX21" fmla="*/ 3960440 w 3960440"/>
                <a:gd name="connsiteY21" fmla="*/ 3523093 h 3960000"/>
                <a:gd name="connsiteX22" fmla="*/ 3523533 w 3960440"/>
                <a:gd name="connsiteY22" fmla="*/ 3960000 h 3960000"/>
                <a:gd name="connsiteX23" fmla="*/ 436907 w 3960440"/>
                <a:gd name="connsiteY23" fmla="*/ 3960000 h 3960000"/>
                <a:gd name="connsiteX24" fmla="*/ 0 w 3960440"/>
                <a:gd name="connsiteY24" fmla="*/ 3523093 h 3960000"/>
                <a:gd name="connsiteX25" fmla="*/ 0 w 3960440"/>
                <a:gd name="connsiteY25" fmla="*/ 436907 h 3960000"/>
                <a:gd name="connsiteX26" fmla="*/ 436907 w 3960440"/>
                <a:gd name="connsiteY26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960440" h="3960000">
                  <a:moveTo>
                    <a:pt x="1979373" y="472350"/>
                  </a:moveTo>
                  <a:cubicBezTo>
                    <a:pt x="1228307" y="485871"/>
                    <a:pt x="850011" y="1078219"/>
                    <a:pt x="813783" y="1434034"/>
                  </a:cubicBezTo>
                  <a:cubicBezTo>
                    <a:pt x="787561" y="1781828"/>
                    <a:pt x="889690" y="2005359"/>
                    <a:pt x="1119009" y="2222584"/>
                  </a:cubicBezTo>
                  <a:cubicBezTo>
                    <a:pt x="1178964" y="2123026"/>
                    <a:pt x="1260199" y="1908547"/>
                    <a:pt x="1328015" y="1812920"/>
                  </a:cubicBezTo>
                  <a:cubicBezTo>
                    <a:pt x="1222115" y="1647651"/>
                    <a:pt x="1255483" y="1756375"/>
                    <a:pt x="1234998" y="1431771"/>
                  </a:cubicBezTo>
                  <a:cubicBezTo>
                    <a:pt x="1331609" y="922504"/>
                    <a:pt x="1719145" y="812633"/>
                    <a:pt x="2217373" y="891303"/>
                  </a:cubicBezTo>
                  <a:cubicBezTo>
                    <a:pt x="2693518" y="1016895"/>
                    <a:pt x="2787642" y="1344599"/>
                    <a:pt x="2783502" y="1606823"/>
                  </a:cubicBezTo>
                  <a:cubicBezTo>
                    <a:pt x="2771081" y="1743454"/>
                    <a:pt x="2679609" y="2064482"/>
                    <a:pt x="2456028" y="2225955"/>
                  </a:cubicBezTo>
                  <a:cubicBezTo>
                    <a:pt x="2192422" y="2399851"/>
                    <a:pt x="2004893" y="2209395"/>
                    <a:pt x="2026974" y="2018938"/>
                  </a:cubicBezTo>
                  <a:cubicBezTo>
                    <a:pt x="2072519" y="1810540"/>
                    <a:pt x="2086043" y="1754994"/>
                    <a:pt x="2135727" y="1554876"/>
                  </a:cubicBezTo>
                  <a:cubicBezTo>
                    <a:pt x="2195073" y="1382360"/>
                    <a:pt x="2084273" y="1259912"/>
                    <a:pt x="1915898" y="1219889"/>
                  </a:cubicBezTo>
                  <a:cubicBezTo>
                    <a:pt x="1750283" y="1186766"/>
                    <a:pt x="1626460" y="1331294"/>
                    <a:pt x="1589196" y="1434803"/>
                  </a:cubicBezTo>
                  <a:cubicBezTo>
                    <a:pt x="1499489" y="1732912"/>
                    <a:pt x="1614533" y="1824000"/>
                    <a:pt x="1574511" y="1939931"/>
                  </a:cubicBezTo>
                  <a:cubicBezTo>
                    <a:pt x="1332991" y="2671400"/>
                    <a:pt x="1220920" y="3468343"/>
                    <a:pt x="1339611" y="3487664"/>
                  </a:cubicBezTo>
                  <a:cubicBezTo>
                    <a:pt x="1434840" y="3497327"/>
                    <a:pt x="1730357" y="3129057"/>
                    <a:pt x="1887692" y="2422431"/>
                  </a:cubicBezTo>
                  <a:cubicBezTo>
                    <a:pt x="1985681" y="2531460"/>
                    <a:pt x="2093439" y="2747804"/>
                    <a:pt x="2336342" y="2720202"/>
                  </a:cubicBezTo>
                  <a:cubicBezTo>
                    <a:pt x="2693796" y="2666377"/>
                    <a:pt x="3092265" y="2401394"/>
                    <a:pt x="3176454" y="1627140"/>
                  </a:cubicBezTo>
                  <a:cubicBezTo>
                    <a:pt x="3254038" y="999456"/>
                    <a:pt x="2816023" y="430731"/>
                    <a:pt x="1979373" y="472350"/>
                  </a:cubicBezTo>
                  <a:close/>
                  <a:moveTo>
                    <a:pt x="436907" y="0"/>
                  </a:moveTo>
                  <a:lnTo>
                    <a:pt x="3523533" y="0"/>
                  </a:lnTo>
                  <a:cubicBezTo>
                    <a:pt x="3764830" y="0"/>
                    <a:pt x="3960440" y="195610"/>
                    <a:pt x="3960440" y="436907"/>
                  </a:cubicBezTo>
                  <a:lnTo>
                    <a:pt x="3960440" y="3523093"/>
                  </a:lnTo>
                  <a:cubicBezTo>
                    <a:pt x="3960440" y="3764390"/>
                    <a:pt x="3764830" y="3960000"/>
                    <a:pt x="3523533" y="3960000"/>
                  </a:cubicBezTo>
                  <a:lnTo>
                    <a:pt x="436907" y="3960000"/>
                  </a:lnTo>
                  <a:cubicBezTo>
                    <a:pt x="195610" y="3960000"/>
                    <a:pt x="0" y="3764390"/>
                    <a:pt x="0" y="3523093"/>
                  </a:cubicBezTo>
                  <a:lnTo>
                    <a:pt x="0" y="436907"/>
                  </a:lnTo>
                  <a:cubicBezTo>
                    <a:pt x="0" y="195610"/>
                    <a:pt x="195610" y="0"/>
                    <a:pt x="4369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8">
              <a:extLst>
                <a:ext uri="{FF2B5EF4-FFF2-40B4-BE49-F238E27FC236}">
                  <a16:creationId xmlns:a16="http://schemas.microsoft.com/office/drawing/2014/main" id="{7A15EE76-6825-483C-A9AF-D13BF1C3CD42}"/>
                </a:ext>
              </a:extLst>
            </p:cNvPr>
            <p:cNvSpPr/>
            <p:nvPr/>
          </p:nvSpPr>
          <p:spPr>
            <a:xfrm>
              <a:off x="1924505" y="1870476"/>
              <a:ext cx="291038" cy="291006"/>
            </a:xfrm>
            <a:custGeom>
              <a:avLst/>
              <a:gdLst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688485 w 3888432"/>
                <a:gd name="connsiteY5" fmla="*/ 147563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2688485 w 3888432"/>
                <a:gd name="connsiteY17" fmla="*/ 1475633 h 3960440"/>
                <a:gd name="connsiteX18" fmla="*/ 878058 w 3888432"/>
                <a:gd name="connsiteY18" fmla="*/ 648072 h 3960440"/>
                <a:gd name="connsiteX19" fmla="*/ 554477 w 3888432"/>
                <a:gd name="connsiteY19" fmla="*/ 971653 h 3960440"/>
                <a:gd name="connsiteX20" fmla="*/ 878058 w 3888432"/>
                <a:gd name="connsiteY20" fmla="*/ 1295234 h 3960440"/>
                <a:gd name="connsiteX21" fmla="*/ 1201639 w 3888432"/>
                <a:gd name="connsiteY21" fmla="*/ 971653 h 3960440"/>
                <a:gd name="connsiteX22" fmla="*/ 878058 w 3888432"/>
                <a:gd name="connsiteY22" fmla="*/ 648072 h 3960440"/>
                <a:gd name="connsiteX23" fmla="*/ 333511 w 3888432"/>
                <a:gd name="connsiteY23" fmla="*/ 0 h 3960440"/>
                <a:gd name="connsiteX24" fmla="*/ 3554921 w 3888432"/>
                <a:gd name="connsiteY24" fmla="*/ 0 h 3960440"/>
                <a:gd name="connsiteX25" fmla="*/ 3888432 w 3888432"/>
                <a:gd name="connsiteY25" fmla="*/ 333511 h 3960440"/>
                <a:gd name="connsiteX26" fmla="*/ 3888432 w 3888432"/>
                <a:gd name="connsiteY26" fmla="*/ 3626929 h 3960440"/>
                <a:gd name="connsiteX27" fmla="*/ 3554921 w 3888432"/>
                <a:gd name="connsiteY27" fmla="*/ 3960440 h 3960440"/>
                <a:gd name="connsiteX28" fmla="*/ 333511 w 3888432"/>
                <a:gd name="connsiteY28" fmla="*/ 3960440 h 3960440"/>
                <a:gd name="connsiteX29" fmla="*/ 0 w 3888432"/>
                <a:gd name="connsiteY29" fmla="*/ 3626929 h 3960440"/>
                <a:gd name="connsiteX30" fmla="*/ 0 w 3888432"/>
                <a:gd name="connsiteY30" fmla="*/ 333511 h 3960440"/>
                <a:gd name="connsiteX31" fmla="*/ 333511 w 3888432"/>
                <a:gd name="connsiteY31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36833 w 3888432"/>
                <a:gd name="connsiteY11" fmla="*/ 2084121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  <a:gd name="connsiteX0" fmla="*/ 554477 w 3888432"/>
                <a:gd name="connsiteY0" fmla="*/ 1512168 h 3960440"/>
                <a:gd name="connsiteX1" fmla="*/ 554477 w 3888432"/>
                <a:gd name="connsiteY1" fmla="*/ 3312368 h 3960440"/>
                <a:gd name="connsiteX2" fmla="*/ 1201638 w 3888432"/>
                <a:gd name="connsiteY2" fmla="*/ 3312368 h 3960440"/>
                <a:gd name="connsiteX3" fmla="*/ 1201638 w 3888432"/>
                <a:gd name="connsiteY3" fmla="*/ 1512168 h 3960440"/>
                <a:gd name="connsiteX4" fmla="*/ 554477 w 3888432"/>
                <a:gd name="connsiteY4" fmla="*/ 1512168 h 3960440"/>
                <a:gd name="connsiteX5" fmla="*/ 2840340 w 3888432"/>
                <a:gd name="connsiteY5" fmla="*/ 1479943 h 3960440"/>
                <a:gd name="connsiteX6" fmla="*/ 2136833 w 3888432"/>
                <a:gd name="connsiteY6" fmla="*/ 1785510 h 3960440"/>
                <a:gd name="connsiteX7" fmla="*/ 2136833 w 3888432"/>
                <a:gd name="connsiteY7" fmla="*/ 1510185 h 3960440"/>
                <a:gd name="connsiteX8" fmla="*/ 1489672 w 3888432"/>
                <a:gd name="connsiteY8" fmla="*/ 1510185 h 3960440"/>
                <a:gd name="connsiteX9" fmla="*/ 1489672 w 3888432"/>
                <a:gd name="connsiteY9" fmla="*/ 3310385 h 3960440"/>
                <a:gd name="connsiteX10" fmla="*/ 2136833 w 3888432"/>
                <a:gd name="connsiteY10" fmla="*/ 3310385 h 3960440"/>
                <a:gd name="connsiteX11" fmla="*/ 2147184 w 3888432"/>
                <a:gd name="connsiteY11" fmla="*/ 2155564 h 3960440"/>
                <a:gd name="connsiteX12" fmla="*/ 2673919 w 3888432"/>
                <a:gd name="connsiteY12" fmla="*/ 2138897 h 3960440"/>
                <a:gd name="connsiteX13" fmla="*/ 2679688 w 3888432"/>
                <a:gd name="connsiteY13" fmla="*/ 3312366 h 3960440"/>
                <a:gd name="connsiteX14" fmla="*/ 3326849 w 3888432"/>
                <a:gd name="connsiteY14" fmla="*/ 3312366 h 3960440"/>
                <a:gd name="connsiteX15" fmla="*/ 3333768 w 3888432"/>
                <a:gd name="connsiteY15" fmla="*/ 2128613 h 3960440"/>
                <a:gd name="connsiteX16" fmla="*/ 2840340 w 3888432"/>
                <a:gd name="connsiteY16" fmla="*/ 1479943 h 3960440"/>
                <a:gd name="connsiteX17" fmla="*/ 878058 w 3888432"/>
                <a:gd name="connsiteY17" fmla="*/ 648072 h 3960440"/>
                <a:gd name="connsiteX18" fmla="*/ 554477 w 3888432"/>
                <a:gd name="connsiteY18" fmla="*/ 971653 h 3960440"/>
                <a:gd name="connsiteX19" fmla="*/ 878058 w 3888432"/>
                <a:gd name="connsiteY19" fmla="*/ 1295234 h 3960440"/>
                <a:gd name="connsiteX20" fmla="*/ 1201639 w 3888432"/>
                <a:gd name="connsiteY20" fmla="*/ 971653 h 3960440"/>
                <a:gd name="connsiteX21" fmla="*/ 878058 w 3888432"/>
                <a:gd name="connsiteY21" fmla="*/ 648072 h 3960440"/>
                <a:gd name="connsiteX22" fmla="*/ 333511 w 3888432"/>
                <a:gd name="connsiteY22" fmla="*/ 0 h 3960440"/>
                <a:gd name="connsiteX23" fmla="*/ 3554921 w 3888432"/>
                <a:gd name="connsiteY23" fmla="*/ 0 h 3960440"/>
                <a:gd name="connsiteX24" fmla="*/ 3888432 w 3888432"/>
                <a:gd name="connsiteY24" fmla="*/ 333511 h 3960440"/>
                <a:gd name="connsiteX25" fmla="*/ 3888432 w 3888432"/>
                <a:gd name="connsiteY25" fmla="*/ 3626929 h 3960440"/>
                <a:gd name="connsiteX26" fmla="*/ 3554921 w 3888432"/>
                <a:gd name="connsiteY26" fmla="*/ 3960440 h 3960440"/>
                <a:gd name="connsiteX27" fmla="*/ 333511 w 3888432"/>
                <a:gd name="connsiteY27" fmla="*/ 3960440 h 3960440"/>
                <a:gd name="connsiteX28" fmla="*/ 0 w 3888432"/>
                <a:gd name="connsiteY28" fmla="*/ 3626929 h 3960440"/>
                <a:gd name="connsiteX29" fmla="*/ 0 w 3888432"/>
                <a:gd name="connsiteY29" fmla="*/ 333511 h 3960440"/>
                <a:gd name="connsiteX30" fmla="*/ 333511 w 3888432"/>
                <a:gd name="connsiteY30" fmla="*/ 0 h 396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88432" h="3960440">
                  <a:moveTo>
                    <a:pt x="554477" y="1512168"/>
                  </a:moveTo>
                  <a:lnTo>
                    <a:pt x="554477" y="3312368"/>
                  </a:lnTo>
                  <a:lnTo>
                    <a:pt x="1201638" y="3312368"/>
                  </a:lnTo>
                  <a:lnTo>
                    <a:pt x="1201638" y="1512168"/>
                  </a:lnTo>
                  <a:lnTo>
                    <a:pt x="554477" y="1512168"/>
                  </a:lnTo>
                  <a:close/>
                  <a:moveTo>
                    <a:pt x="2840340" y="1479943"/>
                  </a:moveTo>
                  <a:cubicBezTo>
                    <a:pt x="2293254" y="1484797"/>
                    <a:pt x="2254084" y="1780470"/>
                    <a:pt x="2136833" y="1785510"/>
                  </a:cubicBezTo>
                  <a:lnTo>
                    <a:pt x="2136833" y="1510185"/>
                  </a:lnTo>
                  <a:lnTo>
                    <a:pt x="1489672" y="1510185"/>
                  </a:lnTo>
                  <a:lnTo>
                    <a:pt x="1489672" y="3310385"/>
                  </a:lnTo>
                  <a:lnTo>
                    <a:pt x="2136833" y="3310385"/>
                  </a:lnTo>
                  <a:cubicBezTo>
                    <a:pt x="2140283" y="2925445"/>
                    <a:pt x="2133383" y="2560917"/>
                    <a:pt x="2147184" y="2155564"/>
                  </a:cubicBezTo>
                  <a:cubicBezTo>
                    <a:pt x="2187272" y="1842063"/>
                    <a:pt x="2668986" y="1938990"/>
                    <a:pt x="2673919" y="2138897"/>
                  </a:cubicBezTo>
                  <a:lnTo>
                    <a:pt x="2679688" y="3312366"/>
                  </a:lnTo>
                  <a:lnTo>
                    <a:pt x="3326849" y="3312366"/>
                  </a:lnTo>
                  <a:cubicBezTo>
                    <a:pt x="3329155" y="2917782"/>
                    <a:pt x="3331462" y="2523197"/>
                    <a:pt x="3333768" y="2128613"/>
                  </a:cubicBezTo>
                  <a:cubicBezTo>
                    <a:pt x="3339026" y="1942962"/>
                    <a:pt x="3184753" y="1475890"/>
                    <a:pt x="2840340" y="1479943"/>
                  </a:cubicBezTo>
                  <a:close/>
                  <a:moveTo>
                    <a:pt x="878058" y="648072"/>
                  </a:moveTo>
                  <a:cubicBezTo>
                    <a:pt x="699349" y="648072"/>
                    <a:pt x="554477" y="792944"/>
                    <a:pt x="554477" y="971653"/>
                  </a:cubicBezTo>
                  <a:cubicBezTo>
                    <a:pt x="554477" y="1150362"/>
                    <a:pt x="699349" y="1295234"/>
                    <a:pt x="878058" y="1295234"/>
                  </a:cubicBezTo>
                  <a:cubicBezTo>
                    <a:pt x="1056767" y="1295234"/>
                    <a:pt x="1201639" y="1150362"/>
                    <a:pt x="1201639" y="971653"/>
                  </a:cubicBezTo>
                  <a:cubicBezTo>
                    <a:pt x="1201639" y="792944"/>
                    <a:pt x="1056767" y="648072"/>
                    <a:pt x="878058" y="648072"/>
                  </a:cubicBezTo>
                  <a:close/>
                  <a:moveTo>
                    <a:pt x="333511" y="0"/>
                  </a:moveTo>
                  <a:lnTo>
                    <a:pt x="3554921" y="0"/>
                  </a:lnTo>
                  <a:cubicBezTo>
                    <a:pt x="3739114" y="0"/>
                    <a:pt x="3888432" y="149318"/>
                    <a:pt x="3888432" y="333511"/>
                  </a:cubicBezTo>
                  <a:lnTo>
                    <a:pt x="3888432" y="3626929"/>
                  </a:lnTo>
                  <a:cubicBezTo>
                    <a:pt x="3888432" y="3811122"/>
                    <a:pt x="3739114" y="3960440"/>
                    <a:pt x="3554921" y="3960440"/>
                  </a:cubicBezTo>
                  <a:lnTo>
                    <a:pt x="333511" y="3960440"/>
                  </a:lnTo>
                  <a:cubicBezTo>
                    <a:pt x="149318" y="3960440"/>
                    <a:pt x="0" y="3811122"/>
                    <a:pt x="0" y="3626929"/>
                  </a:cubicBezTo>
                  <a:lnTo>
                    <a:pt x="0" y="333511"/>
                  </a:lnTo>
                  <a:cubicBezTo>
                    <a:pt x="0" y="149318"/>
                    <a:pt x="149318" y="0"/>
                    <a:pt x="333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2">
              <a:extLst>
                <a:ext uri="{FF2B5EF4-FFF2-40B4-BE49-F238E27FC236}">
                  <a16:creationId xmlns:a16="http://schemas.microsoft.com/office/drawing/2014/main" id="{3AC34309-CD69-471F-8FFD-39A59A933E02}"/>
                </a:ext>
              </a:extLst>
            </p:cNvPr>
            <p:cNvSpPr/>
            <p:nvPr/>
          </p:nvSpPr>
          <p:spPr>
            <a:xfrm>
              <a:off x="2866592" y="1854933"/>
              <a:ext cx="291006" cy="291006"/>
            </a:xfrm>
            <a:custGeom>
              <a:avLst/>
              <a:gdLst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55131 w 3960000"/>
                <a:gd name="connsiteY2" fmla="*/ 1419362 h 3960000"/>
                <a:gd name="connsiteX3" fmla="*/ 3160999 w 3960000"/>
                <a:gd name="connsiteY3" fmla="*/ 1374274 h 3960000"/>
                <a:gd name="connsiteX4" fmla="*/ 2538382 w 3960000"/>
                <a:gd name="connsiteY4" fmla="*/ 802616 h 3960000"/>
                <a:gd name="connsiteX5" fmla="*/ 1921633 w 3960000"/>
                <a:gd name="connsiteY5" fmla="*/ 1419365 h 3960000"/>
                <a:gd name="connsiteX6" fmla="*/ 1942445 w 3960000"/>
                <a:gd name="connsiteY6" fmla="*/ 1570340 h 3960000"/>
                <a:gd name="connsiteX7" fmla="*/ 752016 w 3960000"/>
                <a:gd name="connsiteY7" fmla="*/ 931012 h 3960000"/>
                <a:gd name="connsiteX8" fmla="*/ 934030 w 3960000"/>
                <a:gd name="connsiteY8" fmla="*/ 1745738 h 3960000"/>
                <a:gd name="connsiteX9" fmla="*/ 665343 w 3960000"/>
                <a:gd name="connsiteY9" fmla="*/ 1650397 h 3960000"/>
                <a:gd name="connsiteX10" fmla="*/ 1111709 w 3960000"/>
                <a:gd name="connsiteY10" fmla="*/ 2257108 h 3960000"/>
                <a:gd name="connsiteX11" fmla="*/ 856023 w 3960000"/>
                <a:gd name="connsiteY11" fmla="*/ 2244108 h 3960000"/>
                <a:gd name="connsiteX12" fmla="*/ 1402064 w 3960000"/>
                <a:gd name="connsiteY12" fmla="*/ 2660137 h 3960000"/>
                <a:gd name="connsiteX13" fmla="*/ 552668 w 3960000"/>
                <a:gd name="connsiteY13" fmla="*/ 2902822 h 3960000"/>
                <a:gd name="connsiteX14" fmla="*/ 1978439 w 3960000"/>
                <a:gd name="connsiteY14" fmla="*/ 3093502 h 3960000"/>
                <a:gd name="connsiteX15" fmla="*/ 3053184 w 3960000"/>
                <a:gd name="connsiteY15" fmla="*/ 2031759 h 3960000"/>
                <a:gd name="connsiteX16" fmla="*/ 3155131 w 3960000"/>
                <a:gd name="connsiteY16" fmla="*/ 1419365 h 3960000"/>
                <a:gd name="connsiteX17" fmla="*/ 3207849 w 3960000"/>
                <a:gd name="connsiteY17" fmla="*/ 1493166 h 3960000"/>
                <a:gd name="connsiteX18" fmla="*/ 3407333 w 3960000"/>
                <a:gd name="connsiteY18" fmla="*/ 1117847 h 3960000"/>
                <a:gd name="connsiteX19" fmla="*/ 3108461 w 3960000"/>
                <a:gd name="connsiteY19" fmla="*/ 1185086 h 3960000"/>
                <a:gd name="connsiteX20" fmla="*/ 3334650 w 3960000"/>
                <a:gd name="connsiteY20" fmla="*/ 883134 h 3960000"/>
                <a:gd name="connsiteX21" fmla="*/ 2995677 w 3960000"/>
                <a:gd name="connsiteY21" fmla="*/ 1008938 h 3960000"/>
                <a:gd name="connsiteX22" fmla="*/ 2538382 w 3960000"/>
                <a:gd name="connsiteY22" fmla="*/ 802616 h 3960000"/>
                <a:gd name="connsiteX23" fmla="*/ 308009 w 3960000"/>
                <a:gd name="connsiteY23" fmla="*/ 0 h 3960000"/>
                <a:gd name="connsiteX24" fmla="*/ 3651991 w 3960000"/>
                <a:gd name="connsiteY24" fmla="*/ 0 h 3960000"/>
                <a:gd name="connsiteX25" fmla="*/ 3960000 w 3960000"/>
                <a:gd name="connsiteY25" fmla="*/ 308009 h 3960000"/>
                <a:gd name="connsiteX26" fmla="*/ 3960000 w 3960000"/>
                <a:gd name="connsiteY26" fmla="*/ 3651991 h 3960000"/>
                <a:gd name="connsiteX27" fmla="*/ 3651991 w 3960000"/>
                <a:gd name="connsiteY27" fmla="*/ 3960000 h 3960000"/>
                <a:gd name="connsiteX28" fmla="*/ 308009 w 3960000"/>
                <a:gd name="connsiteY28" fmla="*/ 3960000 h 3960000"/>
                <a:gd name="connsiteX29" fmla="*/ 0 w 3960000"/>
                <a:gd name="connsiteY29" fmla="*/ 3651991 h 3960000"/>
                <a:gd name="connsiteX30" fmla="*/ 0 w 3960000"/>
                <a:gd name="connsiteY30" fmla="*/ 308009 h 3960000"/>
                <a:gd name="connsiteX31" fmla="*/ 308009 w 3960000"/>
                <a:gd name="connsiteY31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55131 w 3960000"/>
                <a:gd name="connsiteY2" fmla="*/ 1419362 h 3960000"/>
                <a:gd name="connsiteX3" fmla="*/ 3160999 w 3960000"/>
                <a:gd name="connsiteY3" fmla="*/ 1374274 h 3960000"/>
                <a:gd name="connsiteX4" fmla="*/ 2538382 w 3960000"/>
                <a:gd name="connsiteY4" fmla="*/ 802616 h 3960000"/>
                <a:gd name="connsiteX5" fmla="*/ 1921633 w 3960000"/>
                <a:gd name="connsiteY5" fmla="*/ 1419365 h 3960000"/>
                <a:gd name="connsiteX6" fmla="*/ 1942445 w 3960000"/>
                <a:gd name="connsiteY6" fmla="*/ 1570340 h 3960000"/>
                <a:gd name="connsiteX7" fmla="*/ 752016 w 3960000"/>
                <a:gd name="connsiteY7" fmla="*/ 931012 h 3960000"/>
                <a:gd name="connsiteX8" fmla="*/ 934030 w 3960000"/>
                <a:gd name="connsiteY8" fmla="*/ 1745738 h 3960000"/>
                <a:gd name="connsiteX9" fmla="*/ 665343 w 3960000"/>
                <a:gd name="connsiteY9" fmla="*/ 1650397 h 3960000"/>
                <a:gd name="connsiteX10" fmla="*/ 1111709 w 3960000"/>
                <a:gd name="connsiteY10" fmla="*/ 2257108 h 3960000"/>
                <a:gd name="connsiteX11" fmla="*/ 856023 w 3960000"/>
                <a:gd name="connsiteY11" fmla="*/ 2244108 h 3960000"/>
                <a:gd name="connsiteX12" fmla="*/ 1402064 w 3960000"/>
                <a:gd name="connsiteY12" fmla="*/ 2660137 h 3960000"/>
                <a:gd name="connsiteX13" fmla="*/ 552668 w 3960000"/>
                <a:gd name="connsiteY13" fmla="*/ 2902822 h 3960000"/>
                <a:gd name="connsiteX14" fmla="*/ 1978439 w 3960000"/>
                <a:gd name="connsiteY14" fmla="*/ 3093502 h 3960000"/>
                <a:gd name="connsiteX15" fmla="*/ 3053184 w 3960000"/>
                <a:gd name="connsiteY15" fmla="*/ 2031759 h 3960000"/>
                <a:gd name="connsiteX16" fmla="*/ 3207849 w 3960000"/>
                <a:gd name="connsiteY16" fmla="*/ 1493166 h 3960000"/>
                <a:gd name="connsiteX17" fmla="*/ 3407333 w 3960000"/>
                <a:gd name="connsiteY17" fmla="*/ 1117847 h 3960000"/>
                <a:gd name="connsiteX18" fmla="*/ 3108461 w 3960000"/>
                <a:gd name="connsiteY18" fmla="*/ 1185086 h 3960000"/>
                <a:gd name="connsiteX19" fmla="*/ 3334650 w 3960000"/>
                <a:gd name="connsiteY19" fmla="*/ 883134 h 3960000"/>
                <a:gd name="connsiteX20" fmla="*/ 2995677 w 3960000"/>
                <a:gd name="connsiteY20" fmla="*/ 1008938 h 3960000"/>
                <a:gd name="connsiteX21" fmla="*/ 2538382 w 3960000"/>
                <a:gd name="connsiteY21" fmla="*/ 802616 h 3960000"/>
                <a:gd name="connsiteX22" fmla="*/ 308009 w 3960000"/>
                <a:gd name="connsiteY22" fmla="*/ 0 h 3960000"/>
                <a:gd name="connsiteX23" fmla="*/ 3651991 w 3960000"/>
                <a:gd name="connsiteY23" fmla="*/ 0 h 3960000"/>
                <a:gd name="connsiteX24" fmla="*/ 3960000 w 3960000"/>
                <a:gd name="connsiteY24" fmla="*/ 308009 h 3960000"/>
                <a:gd name="connsiteX25" fmla="*/ 3960000 w 3960000"/>
                <a:gd name="connsiteY25" fmla="*/ 3651991 h 3960000"/>
                <a:gd name="connsiteX26" fmla="*/ 3651991 w 3960000"/>
                <a:gd name="connsiteY26" fmla="*/ 3960000 h 3960000"/>
                <a:gd name="connsiteX27" fmla="*/ 308009 w 3960000"/>
                <a:gd name="connsiteY27" fmla="*/ 3960000 h 3960000"/>
                <a:gd name="connsiteX28" fmla="*/ 0 w 3960000"/>
                <a:gd name="connsiteY28" fmla="*/ 3651991 h 3960000"/>
                <a:gd name="connsiteX29" fmla="*/ 0 w 3960000"/>
                <a:gd name="connsiteY29" fmla="*/ 308009 h 3960000"/>
                <a:gd name="connsiteX30" fmla="*/ 308009 w 3960000"/>
                <a:gd name="connsiteY30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41936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07333 w 3960000"/>
                <a:gd name="connsiteY16" fmla="*/ 1117847 h 3960000"/>
                <a:gd name="connsiteX17" fmla="*/ 3108461 w 3960000"/>
                <a:gd name="connsiteY17" fmla="*/ 1185086 h 3960000"/>
                <a:gd name="connsiteX18" fmla="*/ 3334650 w 3960000"/>
                <a:gd name="connsiteY18" fmla="*/ 88313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41936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07333 w 3960000"/>
                <a:gd name="connsiteY16" fmla="*/ 1117847 h 3960000"/>
                <a:gd name="connsiteX17" fmla="*/ 3140091 w 3960000"/>
                <a:gd name="connsiteY17" fmla="*/ 1227260 h 3960000"/>
                <a:gd name="connsiteX18" fmla="*/ 3334650 w 3960000"/>
                <a:gd name="connsiteY18" fmla="*/ 88313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41936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34650 w 3960000"/>
                <a:gd name="connsiteY18" fmla="*/ 88313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41936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538382 w 3960000"/>
                <a:gd name="connsiteY3" fmla="*/ 80261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538382 w 3960000"/>
                <a:gd name="connsiteY20" fmla="*/ 80261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752016 w 3960000"/>
                <a:gd name="connsiteY6" fmla="*/ 931012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34030 w 3960000"/>
                <a:gd name="connsiteY7" fmla="*/ 1745738 h 3960000"/>
                <a:gd name="connsiteX8" fmla="*/ 665343 w 3960000"/>
                <a:gd name="connsiteY8" fmla="*/ 1650397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34030 w 3960000"/>
                <a:gd name="connsiteY7" fmla="*/ 1745738 h 3960000"/>
                <a:gd name="connsiteX8" fmla="*/ 644257 w 3960000"/>
                <a:gd name="connsiteY8" fmla="*/ 1555506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644257 w 3960000"/>
                <a:gd name="connsiteY8" fmla="*/ 1555506 h 3960000"/>
                <a:gd name="connsiteX9" fmla="*/ 1111709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644257 w 3960000"/>
                <a:gd name="connsiteY8" fmla="*/ 1555506 h 3960000"/>
                <a:gd name="connsiteX9" fmla="*/ 1196057 w 3960000"/>
                <a:gd name="connsiteY9" fmla="*/ 2257108 h 3960000"/>
                <a:gd name="connsiteX10" fmla="*/ 856023 w 3960000"/>
                <a:gd name="connsiteY10" fmla="*/ 2244108 h 3960000"/>
                <a:gd name="connsiteX11" fmla="*/ 1402064 w 3960000"/>
                <a:gd name="connsiteY11" fmla="*/ 2660137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644257 w 3960000"/>
                <a:gd name="connsiteY8" fmla="*/ 1555506 h 3960000"/>
                <a:gd name="connsiteX9" fmla="*/ 1196057 w 3960000"/>
                <a:gd name="connsiteY9" fmla="*/ 2257108 h 3960000"/>
                <a:gd name="connsiteX10" fmla="*/ 856023 w 3960000"/>
                <a:gd name="connsiteY10" fmla="*/ 2244108 h 3960000"/>
                <a:gd name="connsiteX11" fmla="*/ 1486410 w 3960000"/>
                <a:gd name="connsiteY11" fmla="*/ 2607420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644257 w 3960000"/>
                <a:gd name="connsiteY8" fmla="*/ 1555506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552668 w 3960000"/>
                <a:gd name="connsiteY12" fmla="*/ 2902822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1978439 w 3960000"/>
                <a:gd name="connsiteY13" fmla="*/ 3093502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2062787 w 3960000"/>
                <a:gd name="connsiteY13" fmla="*/ 3146219 h 3960000"/>
                <a:gd name="connsiteX14" fmla="*/ 3053184 w 3960000"/>
                <a:gd name="connsiteY14" fmla="*/ 2031759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2062787 w 3960000"/>
                <a:gd name="connsiteY13" fmla="*/ 3146219 h 3960000"/>
                <a:gd name="connsiteX14" fmla="*/ 3074271 w 3960000"/>
                <a:gd name="connsiteY14" fmla="*/ 2105563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2062787 w 3960000"/>
                <a:gd name="connsiteY13" fmla="*/ 3146219 h 3960000"/>
                <a:gd name="connsiteX14" fmla="*/ 3074271 w 3960000"/>
                <a:gd name="connsiteY14" fmla="*/ 2105563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  <a:gd name="connsiteX0" fmla="*/ 3160999 w 3960000"/>
                <a:gd name="connsiteY0" fmla="*/ 1374274 h 3960000"/>
                <a:gd name="connsiteX1" fmla="*/ 3155132 w 3960000"/>
                <a:gd name="connsiteY1" fmla="*/ 1419362 h 3960000"/>
                <a:gd name="connsiteX2" fmla="*/ 3160999 w 3960000"/>
                <a:gd name="connsiteY2" fmla="*/ 1374274 h 3960000"/>
                <a:gd name="connsiteX3" fmla="*/ 2496208 w 3960000"/>
                <a:gd name="connsiteY3" fmla="*/ 770986 h 3960000"/>
                <a:gd name="connsiteX4" fmla="*/ 1921633 w 3960000"/>
                <a:gd name="connsiteY4" fmla="*/ 1292845 h 3960000"/>
                <a:gd name="connsiteX5" fmla="*/ 1942445 w 3960000"/>
                <a:gd name="connsiteY5" fmla="*/ 1570340 h 3960000"/>
                <a:gd name="connsiteX6" fmla="*/ 815277 w 3960000"/>
                <a:gd name="connsiteY6" fmla="*/ 836121 h 3960000"/>
                <a:gd name="connsiteX7" fmla="*/ 965659 w 3960000"/>
                <a:gd name="connsiteY7" fmla="*/ 1735195 h 3960000"/>
                <a:gd name="connsiteX8" fmla="*/ 570453 w 3960000"/>
                <a:gd name="connsiteY8" fmla="*/ 1629310 h 3960000"/>
                <a:gd name="connsiteX9" fmla="*/ 1196057 w 3960000"/>
                <a:gd name="connsiteY9" fmla="*/ 2257108 h 3960000"/>
                <a:gd name="connsiteX10" fmla="*/ 813848 w 3960000"/>
                <a:gd name="connsiteY10" fmla="*/ 2296824 h 3960000"/>
                <a:gd name="connsiteX11" fmla="*/ 1486410 w 3960000"/>
                <a:gd name="connsiteY11" fmla="*/ 2607420 h 3960000"/>
                <a:gd name="connsiteX12" fmla="*/ 489408 w 3960000"/>
                <a:gd name="connsiteY12" fmla="*/ 2829018 h 3960000"/>
                <a:gd name="connsiteX13" fmla="*/ 2062787 w 3960000"/>
                <a:gd name="connsiteY13" fmla="*/ 3146219 h 3960000"/>
                <a:gd name="connsiteX14" fmla="*/ 3074271 w 3960000"/>
                <a:gd name="connsiteY14" fmla="*/ 2105563 h 3960000"/>
                <a:gd name="connsiteX15" fmla="*/ 3207849 w 3960000"/>
                <a:gd name="connsiteY15" fmla="*/ 1493166 h 3960000"/>
                <a:gd name="connsiteX16" fmla="*/ 3449507 w 3960000"/>
                <a:gd name="connsiteY16" fmla="*/ 1170564 h 3960000"/>
                <a:gd name="connsiteX17" fmla="*/ 3140091 w 3960000"/>
                <a:gd name="connsiteY17" fmla="*/ 1227260 h 3960000"/>
                <a:gd name="connsiteX18" fmla="*/ 3324107 w 3960000"/>
                <a:gd name="connsiteY18" fmla="*/ 851504 h 3960000"/>
                <a:gd name="connsiteX19" fmla="*/ 2995677 w 3960000"/>
                <a:gd name="connsiteY19" fmla="*/ 1008938 h 3960000"/>
                <a:gd name="connsiteX20" fmla="*/ 2496208 w 3960000"/>
                <a:gd name="connsiteY20" fmla="*/ 770986 h 3960000"/>
                <a:gd name="connsiteX21" fmla="*/ 308009 w 3960000"/>
                <a:gd name="connsiteY21" fmla="*/ 0 h 3960000"/>
                <a:gd name="connsiteX22" fmla="*/ 3651991 w 3960000"/>
                <a:gd name="connsiteY22" fmla="*/ 0 h 3960000"/>
                <a:gd name="connsiteX23" fmla="*/ 3960000 w 3960000"/>
                <a:gd name="connsiteY23" fmla="*/ 308009 h 3960000"/>
                <a:gd name="connsiteX24" fmla="*/ 3960000 w 3960000"/>
                <a:gd name="connsiteY24" fmla="*/ 3651991 h 3960000"/>
                <a:gd name="connsiteX25" fmla="*/ 3651991 w 3960000"/>
                <a:gd name="connsiteY25" fmla="*/ 3960000 h 3960000"/>
                <a:gd name="connsiteX26" fmla="*/ 308009 w 3960000"/>
                <a:gd name="connsiteY26" fmla="*/ 3960000 h 3960000"/>
                <a:gd name="connsiteX27" fmla="*/ 0 w 3960000"/>
                <a:gd name="connsiteY27" fmla="*/ 3651991 h 3960000"/>
                <a:gd name="connsiteX28" fmla="*/ 0 w 3960000"/>
                <a:gd name="connsiteY28" fmla="*/ 308009 h 3960000"/>
                <a:gd name="connsiteX29" fmla="*/ 308009 w 3960000"/>
                <a:gd name="connsiteY29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60000" h="3960000">
                  <a:moveTo>
                    <a:pt x="3160999" y="1374274"/>
                  </a:moveTo>
                  <a:lnTo>
                    <a:pt x="3155132" y="1419362"/>
                  </a:lnTo>
                  <a:lnTo>
                    <a:pt x="3160999" y="1374274"/>
                  </a:lnTo>
                  <a:close/>
                  <a:moveTo>
                    <a:pt x="2496208" y="770986"/>
                  </a:moveTo>
                  <a:cubicBezTo>
                    <a:pt x="2113414" y="770986"/>
                    <a:pt x="1929581" y="1106902"/>
                    <a:pt x="1921633" y="1292845"/>
                  </a:cubicBezTo>
                  <a:cubicBezTo>
                    <a:pt x="1914712" y="1454769"/>
                    <a:pt x="1928136" y="1522392"/>
                    <a:pt x="1942445" y="1570340"/>
                  </a:cubicBezTo>
                  <a:cubicBezTo>
                    <a:pt x="1547199" y="1510736"/>
                    <a:pt x="1237189" y="1330681"/>
                    <a:pt x="815277" y="836121"/>
                  </a:cubicBezTo>
                  <a:cubicBezTo>
                    <a:pt x="618819" y="1229038"/>
                    <a:pt x="733086" y="1558961"/>
                    <a:pt x="965659" y="1735195"/>
                  </a:cubicBezTo>
                  <a:cubicBezTo>
                    <a:pt x="864541" y="1716416"/>
                    <a:pt x="662904" y="1695759"/>
                    <a:pt x="570453" y="1629310"/>
                  </a:cubicBezTo>
                  <a:cubicBezTo>
                    <a:pt x="597898" y="2016450"/>
                    <a:pt x="990931" y="2177657"/>
                    <a:pt x="1196057" y="2257108"/>
                  </a:cubicBezTo>
                  <a:cubicBezTo>
                    <a:pt x="1113718" y="2275887"/>
                    <a:pt x="943857" y="2321380"/>
                    <a:pt x="813848" y="2296824"/>
                  </a:cubicBezTo>
                  <a:cubicBezTo>
                    <a:pt x="926523" y="2634848"/>
                    <a:pt x="1326064" y="2611755"/>
                    <a:pt x="1486410" y="2607420"/>
                  </a:cubicBezTo>
                  <a:cubicBezTo>
                    <a:pt x="1297174" y="2749708"/>
                    <a:pt x="1000058" y="2795794"/>
                    <a:pt x="489408" y="2829018"/>
                  </a:cubicBezTo>
                  <a:cubicBezTo>
                    <a:pt x="914827" y="3139596"/>
                    <a:pt x="1734874" y="3242281"/>
                    <a:pt x="2062787" y="3146219"/>
                  </a:cubicBezTo>
                  <a:cubicBezTo>
                    <a:pt x="2763394" y="2903535"/>
                    <a:pt x="2915370" y="2621267"/>
                    <a:pt x="3074271" y="2105563"/>
                  </a:cubicBezTo>
                  <a:cubicBezTo>
                    <a:pt x="3173740" y="1733406"/>
                    <a:pt x="3145310" y="1648999"/>
                    <a:pt x="3207849" y="1493166"/>
                  </a:cubicBezTo>
                  <a:cubicBezTo>
                    <a:pt x="3270388" y="1337333"/>
                    <a:pt x="3414210" y="1276468"/>
                    <a:pt x="3449507" y="1170564"/>
                  </a:cubicBezTo>
                  <a:cubicBezTo>
                    <a:pt x="3349883" y="1192977"/>
                    <a:pt x="3252716" y="1239516"/>
                    <a:pt x="3140091" y="1227260"/>
                  </a:cubicBezTo>
                  <a:cubicBezTo>
                    <a:pt x="3219995" y="1183499"/>
                    <a:pt x="3274317" y="996523"/>
                    <a:pt x="3324107" y="851504"/>
                  </a:cubicBezTo>
                  <a:cubicBezTo>
                    <a:pt x="3215037" y="921165"/>
                    <a:pt x="3152155" y="998691"/>
                    <a:pt x="2995677" y="1008938"/>
                  </a:cubicBezTo>
                  <a:cubicBezTo>
                    <a:pt x="2884471" y="881691"/>
                    <a:pt x="2678487" y="770986"/>
                    <a:pt x="2496208" y="77098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3">
              <a:extLst>
                <a:ext uri="{FF2B5EF4-FFF2-40B4-BE49-F238E27FC236}">
                  <a16:creationId xmlns:a16="http://schemas.microsoft.com/office/drawing/2014/main" id="{47CF2351-6CDF-4941-81A9-1A2F5831EB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9799" y="2136255"/>
              <a:ext cx="291006" cy="291006"/>
            </a:xfrm>
            <a:custGeom>
              <a:avLst/>
              <a:gdLst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59137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32095 w 3960000"/>
                <a:gd name="connsiteY15" fmla="*/ 238945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  <a:gd name="connsiteX0" fmla="*/ 2841893 w 3960000"/>
                <a:gd name="connsiteY0" fmla="*/ 181064 h 3960000"/>
                <a:gd name="connsiteX1" fmla="*/ 2105790 w 3960000"/>
                <a:gd name="connsiteY1" fmla="*/ 859562 h 3960000"/>
                <a:gd name="connsiteX2" fmla="*/ 2106860 w 3960000"/>
                <a:gd name="connsiteY2" fmla="*/ 863292 h 3960000"/>
                <a:gd name="connsiteX3" fmla="*/ 2106860 w 3960000"/>
                <a:gd name="connsiteY3" fmla="*/ 1248172 h 3960000"/>
                <a:gd name="connsiteX4" fmla="*/ 1691968 w 3960000"/>
                <a:gd name="connsiteY4" fmla="*/ 1248172 h 3960000"/>
                <a:gd name="connsiteX5" fmla="*/ 1691968 w 3960000"/>
                <a:gd name="connsiteY5" fmla="*/ 1824236 h 3960000"/>
                <a:gd name="connsiteX6" fmla="*/ 2106860 w 3960000"/>
                <a:gd name="connsiteY6" fmla="*/ 1824236 h 3960000"/>
                <a:gd name="connsiteX7" fmla="*/ 2106860 w 3960000"/>
                <a:gd name="connsiteY7" fmla="*/ 3779396 h 3960000"/>
                <a:gd name="connsiteX8" fmla="*/ 2754932 w 3960000"/>
                <a:gd name="connsiteY8" fmla="*/ 3779396 h 3960000"/>
                <a:gd name="connsiteX9" fmla="*/ 2754932 w 3960000"/>
                <a:gd name="connsiteY9" fmla="*/ 1824236 h 3960000"/>
                <a:gd name="connsiteX10" fmla="*/ 3305869 w 3960000"/>
                <a:gd name="connsiteY10" fmla="*/ 1813665 h 3960000"/>
                <a:gd name="connsiteX11" fmla="*/ 3348152 w 3960000"/>
                <a:gd name="connsiteY11" fmla="*/ 1248172 h 3960000"/>
                <a:gd name="connsiteX12" fmla="*/ 2754932 w 3960000"/>
                <a:gd name="connsiteY12" fmla="*/ 1248172 h 3960000"/>
                <a:gd name="connsiteX13" fmla="*/ 2754932 w 3960000"/>
                <a:gd name="connsiteY13" fmla="*/ 907124 h 3960000"/>
                <a:gd name="connsiteX14" fmla="*/ 3369037 w 3960000"/>
                <a:gd name="connsiteY14" fmla="*/ 704441 h 3960000"/>
                <a:gd name="connsiteX15" fmla="*/ 3410216 w 3960000"/>
                <a:gd name="connsiteY15" fmla="*/ 195189 h 3960000"/>
                <a:gd name="connsiteX16" fmla="*/ 2841893 w 3960000"/>
                <a:gd name="connsiteY16" fmla="*/ 181064 h 3960000"/>
                <a:gd name="connsiteX17" fmla="*/ 308009 w 3960000"/>
                <a:gd name="connsiteY17" fmla="*/ 0 h 3960000"/>
                <a:gd name="connsiteX18" fmla="*/ 3651991 w 3960000"/>
                <a:gd name="connsiteY18" fmla="*/ 0 h 3960000"/>
                <a:gd name="connsiteX19" fmla="*/ 3960000 w 3960000"/>
                <a:gd name="connsiteY19" fmla="*/ 308009 h 3960000"/>
                <a:gd name="connsiteX20" fmla="*/ 3960000 w 3960000"/>
                <a:gd name="connsiteY20" fmla="*/ 3651991 h 3960000"/>
                <a:gd name="connsiteX21" fmla="*/ 3651991 w 3960000"/>
                <a:gd name="connsiteY21" fmla="*/ 3960000 h 3960000"/>
                <a:gd name="connsiteX22" fmla="*/ 308009 w 3960000"/>
                <a:gd name="connsiteY22" fmla="*/ 3960000 h 3960000"/>
                <a:gd name="connsiteX23" fmla="*/ 0 w 3960000"/>
                <a:gd name="connsiteY23" fmla="*/ 3651991 h 3960000"/>
                <a:gd name="connsiteX24" fmla="*/ 0 w 3960000"/>
                <a:gd name="connsiteY24" fmla="*/ 308009 h 3960000"/>
                <a:gd name="connsiteX25" fmla="*/ 308009 w 3960000"/>
                <a:gd name="connsiteY25" fmla="*/ 0 h 39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26764" y="685506"/>
                    <a:pt x="3369037" y="704441"/>
                  </a:cubicBezTo>
                  <a:cubicBezTo>
                    <a:pt x="3391941" y="556446"/>
                    <a:pt x="3409927" y="381656"/>
                    <a:pt x="3410216" y="195189"/>
                  </a:cubicBezTo>
                  <a:cubicBezTo>
                    <a:pt x="3239930" y="163882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D57146A-9BD4-4E3D-A230-591099A9F5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6730" y="2194547"/>
              <a:ext cx="292043" cy="296917"/>
            </a:xfrm>
            <a:custGeom>
              <a:avLst/>
              <a:gdLst/>
              <a:ahLst/>
              <a:cxnLst/>
              <a:rect l="l" t="t" r="r" b="b"/>
              <a:pathLst>
                <a:path w="3186824" h="3240000">
                  <a:moveTo>
                    <a:pt x="2141174" y="1384899"/>
                  </a:moveTo>
                  <a:lnTo>
                    <a:pt x="2141174" y="1528887"/>
                  </a:lnTo>
                  <a:lnTo>
                    <a:pt x="1997174" y="1528887"/>
                  </a:lnTo>
                  <a:lnTo>
                    <a:pt x="1997174" y="1744911"/>
                  </a:lnTo>
                  <a:lnTo>
                    <a:pt x="2141174" y="1744911"/>
                  </a:lnTo>
                  <a:lnTo>
                    <a:pt x="2141174" y="1888899"/>
                  </a:lnTo>
                  <a:lnTo>
                    <a:pt x="2357174" y="1888899"/>
                  </a:lnTo>
                  <a:lnTo>
                    <a:pt x="2357174" y="1744911"/>
                  </a:lnTo>
                  <a:lnTo>
                    <a:pt x="2501174" y="1744911"/>
                  </a:lnTo>
                  <a:lnTo>
                    <a:pt x="2501174" y="1528887"/>
                  </a:lnTo>
                  <a:lnTo>
                    <a:pt x="2357174" y="1528887"/>
                  </a:lnTo>
                  <a:lnTo>
                    <a:pt x="2357174" y="1384899"/>
                  </a:lnTo>
                  <a:close/>
                  <a:moveTo>
                    <a:pt x="1286582" y="1008157"/>
                  </a:moveTo>
                  <a:cubicBezTo>
                    <a:pt x="1148208" y="1006486"/>
                    <a:pt x="1009270" y="1051569"/>
                    <a:pt x="894997" y="1143711"/>
                  </a:cubicBezTo>
                  <a:cubicBezTo>
                    <a:pt x="666451" y="1327995"/>
                    <a:pt x="600947" y="1648602"/>
                    <a:pt x="738892" y="1907765"/>
                  </a:cubicBezTo>
                  <a:cubicBezTo>
                    <a:pt x="876837" y="2166928"/>
                    <a:pt x="1179371" y="2291639"/>
                    <a:pt x="1459875" y="2204971"/>
                  </a:cubicBezTo>
                  <a:cubicBezTo>
                    <a:pt x="1676459" y="2138053"/>
                    <a:pt x="1832801" y="1959669"/>
                    <a:pt x="1876637" y="1747242"/>
                  </a:cubicBezTo>
                  <a:lnTo>
                    <a:pt x="1879565" y="1747242"/>
                  </a:lnTo>
                  <a:lnTo>
                    <a:pt x="1879565" y="1728291"/>
                  </a:lnTo>
                  <a:cubicBezTo>
                    <a:pt x="1891883" y="1671800"/>
                    <a:pt x="1894168" y="1612713"/>
                    <a:pt x="1887545" y="1552862"/>
                  </a:cubicBezTo>
                  <a:lnTo>
                    <a:pt x="1879565" y="1553745"/>
                  </a:lnTo>
                  <a:lnTo>
                    <a:pt x="1879565" y="1531218"/>
                  </a:lnTo>
                  <a:lnTo>
                    <a:pt x="1231565" y="1531218"/>
                  </a:lnTo>
                  <a:lnTo>
                    <a:pt x="1231565" y="1747242"/>
                  </a:lnTo>
                  <a:lnTo>
                    <a:pt x="1565835" y="1747242"/>
                  </a:lnTo>
                  <a:cubicBezTo>
                    <a:pt x="1530201" y="1827940"/>
                    <a:pt x="1460959" y="1892348"/>
                    <a:pt x="1371795" y="1919897"/>
                  </a:cubicBezTo>
                  <a:cubicBezTo>
                    <a:pt x="1228031" y="1964316"/>
                    <a:pt x="1072976" y="1900399"/>
                    <a:pt x="1002277" y="1767573"/>
                  </a:cubicBezTo>
                  <a:cubicBezTo>
                    <a:pt x="931578" y="1634747"/>
                    <a:pt x="965150" y="1470429"/>
                    <a:pt x="1082284" y="1375980"/>
                  </a:cubicBezTo>
                  <a:cubicBezTo>
                    <a:pt x="1199418" y="1281531"/>
                    <a:pt x="1367118" y="1283556"/>
                    <a:pt x="1481937" y="1380807"/>
                  </a:cubicBezTo>
                  <a:lnTo>
                    <a:pt x="1674778" y="1153129"/>
                  </a:lnTo>
                  <a:cubicBezTo>
                    <a:pt x="1562764" y="1058254"/>
                    <a:pt x="1424955" y="1009828"/>
                    <a:pt x="1286582" y="1008157"/>
                  </a:cubicBezTo>
                  <a:close/>
                  <a:moveTo>
                    <a:pt x="293028" y="0"/>
                  </a:moveTo>
                  <a:lnTo>
                    <a:pt x="2893796" y="0"/>
                  </a:lnTo>
                  <a:cubicBezTo>
                    <a:pt x="3055631" y="0"/>
                    <a:pt x="3186824" y="131193"/>
                    <a:pt x="3186824" y="293028"/>
                  </a:cubicBezTo>
                  <a:lnTo>
                    <a:pt x="3186824" y="2946972"/>
                  </a:lnTo>
                  <a:cubicBezTo>
                    <a:pt x="3186824" y="3108807"/>
                    <a:pt x="3055631" y="3240000"/>
                    <a:pt x="2893796" y="3240000"/>
                  </a:cubicBezTo>
                  <a:lnTo>
                    <a:pt x="293028" y="3240000"/>
                  </a:lnTo>
                  <a:cubicBezTo>
                    <a:pt x="131193" y="3240000"/>
                    <a:pt x="0" y="3108807"/>
                    <a:pt x="0" y="2946972"/>
                  </a:cubicBezTo>
                  <a:lnTo>
                    <a:pt x="0" y="293028"/>
                  </a:lnTo>
                  <a:cubicBezTo>
                    <a:pt x="0" y="131193"/>
                    <a:pt x="131193" y="0"/>
                    <a:pt x="293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Block Arc 6">
              <a:extLst>
                <a:ext uri="{FF2B5EF4-FFF2-40B4-BE49-F238E27FC236}">
                  <a16:creationId xmlns:a16="http://schemas.microsoft.com/office/drawing/2014/main" id="{DC1A0584-E19D-4509-926C-24F097A0F3AA}"/>
                </a:ext>
              </a:extLst>
            </p:cNvPr>
            <p:cNvSpPr/>
            <p:nvPr/>
          </p:nvSpPr>
          <p:spPr>
            <a:xfrm>
              <a:off x="2812957" y="1510827"/>
              <a:ext cx="273773" cy="276467"/>
            </a:xfrm>
            <a:custGeom>
              <a:avLst/>
              <a:gdLst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91651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734726 w 3221102"/>
                <a:gd name="connsiteY22" fmla="*/ 869255 h 3221116"/>
                <a:gd name="connsiteX23" fmla="*/ 1956122 w 3221102"/>
                <a:gd name="connsiteY23" fmla="*/ 1110076 h 3221116"/>
                <a:gd name="connsiteX24" fmla="*/ 1973374 w 3221102"/>
                <a:gd name="connsiteY24" fmla="*/ 875315 h 3221116"/>
                <a:gd name="connsiteX25" fmla="*/ 2333414 w 3221102"/>
                <a:gd name="connsiteY25" fmla="*/ 875315 h 3221116"/>
                <a:gd name="connsiteX26" fmla="*/ 2324788 w 3221102"/>
                <a:gd name="connsiteY26" fmla="*/ 2054049 h 3221116"/>
                <a:gd name="connsiteX27" fmla="*/ 2661746 w 3221102"/>
                <a:gd name="connsiteY27" fmla="*/ 2179658 h 3221116"/>
                <a:gd name="connsiteX28" fmla="*/ 2691046 w 3221102"/>
                <a:gd name="connsiteY28" fmla="*/ 2188689 h 3221116"/>
                <a:gd name="connsiteX29" fmla="*/ 2667011 w 3221102"/>
                <a:gd name="connsiteY29" fmla="*/ 2175828 h 3221116"/>
                <a:gd name="connsiteX30" fmla="*/ 2332141 w 3221102"/>
                <a:gd name="connsiteY30" fmla="*/ 653899 h 3221116"/>
                <a:gd name="connsiteX31" fmla="*/ 776764 w 3221102"/>
                <a:gd name="connsiteY31" fmla="*/ 749845 h 3221116"/>
                <a:gd name="connsiteX32" fmla="*/ 631487 w 3221102"/>
                <a:gd name="connsiteY32" fmla="*/ 2301392 h 3221116"/>
                <a:gd name="connsiteX33" fmla="*/ 2142017 w 3221102"/>
                <a:gd name="connsiteY33" fmla="*/ 2684410 h 3221116"/>
                <a:gd name="connsiteX34" fmla="*/ 2324866 w 3221102"/>
                <a:gd name="connsiteY34" fmla="*/ 3053856 h 3221116"/>
                <a:gd name="connsiteX35" fmla="*/ 294693 w 3221102"/>
                <a:gd name="connsiteY35" fmla="*/ 2539075 h 3221116"/>
                <a:gd name="connsiteX36" fmla="*/ 489947 w 3221102"/>
                <a:gd name="connsiteY36" fmla="*/ 453774 h 3221116"/>
                <a:gd name="connsiteX37" fmla="*/ 1651152 w 3221102"/>
                <a:gd name="connsiteY37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91651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734726 w 3221102"/>
                <a:gd name="connsiteY22" fmla="*/ 869255 h 3221116"/>
                <a:gd name="connsiteX23" fmla="*/ 1956122 w 3221102"/>
                <a:gd name="connsiteY23" fmla="*/ 1110076 h 3221116"/>
                <a:gd name="connsiteX24" fmla="*/ 1973374 w 3221102"/>
                <a:gd name="connsiteY24" fmla="*/ 875315 h 3221116"/>
                <a:gd name="connsiteX25" fmla="*/ 2333414 w 3221102"/>
                <a:gd name="connsiteY25" fmla="*/ 875315 h 3221116"/>
                <a:gd name="connsiteX26" fmla="*/ 2324788 w 3221102"/>
                <a:gd name="connsiteY26" fmla="*/ 2054049 h 3221116"/>
                <a:gd name="connsiteX27" fmla="*/ 2661746 w 3221102"/>
                <a:gd name="connsiteY27" fmla="*/ 2179658 h 3221116"/>
                <a:gd name="connsiteX28" fmla="*/ 2691046 w 3221102"/>
                <a:gd name="connsiteY28" fmla="*/ 2188689 h 3221116"/>
                <a:gd name="connsiteX29" fmla="*/ 2667011 w 3221102"/>
                <a:gd name="connsiteY29" fmla="*/ 2175828 h 3221116"/>
                <a:gd name="connsiteX30" fmla="*/ 2332141 w 3221102"/>
                <a:gd name="connsiteY30" fmla="*/ 653899 h 3221116"/>
                <a:gd name="connsiteX31" fmla="*/ 776764 w 3221102"/>
                <a:gd name="connsiteY31" fmla="*/ 749845 h 3221116"/>
                <a:gd name="connsiteX32" fmla="*/ 631487 w 3221102"/>
                <a:gd name="connsiteY32" fmla="*/ 2301392 h 3221116"/>
                <a:gd name="connsiteX33" fmla="*/ 2142017 w 3221102"/>
                <a:gd name="connsiteY33" fmla="*/ 2684410 h 3221116"/>
                <a:gd name="connsiteX34" fmla="*/ 2324866 w 3221102"/>
                <a:gd name="connsiteY34" fmla="*/ 3053856 h 3221116"/>
                <a:gd name="connsiteX35" fmla="*/ 294693 w 3221102"/>
                <a:gd name="connsiteY35" fmla="*/ 2539075 h 3221116"/>
                <a:gd name="connsiteX36" fmla="*/ 489947 w 3221102"/>
                <a:gd name="connsiteY36" fmla="*/ 453774 h 3221116"/>
                <a:gd name="connsiteX37" fmla="*/ 1651152 w 3221102"/>
                <a:gd name="connsiteY37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91651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956122 w 3221102"/>
                <a:gd name="connsiteY22" fmla="*/ 1110076 h 3221116"/>
                <a:gd name="connsiteX23" fmla="*/ 1973374 w 3221102"/>
                <a:gd name="connsiteY23" fmla="*/ 875315 h 3221116"/>
                <a:gd name="connsiteX24" fmla="*/ 2333414 w 3221102"/>
                <a:gd name="connsiteY24" fmla="*/ 875315 h 3221116"/>
                <a:gd name="connsiteX25" fmla="*/ 2324788 w 3221102"/>
                <a:gd name="connsiteY25" fmla="*/ 2054049 h 3221116"/>
                <a:gd name="connsiteX26" fmla="*/ 2661746 w 3221102"/>
                <a:gd name="connsiteY26" fmla="*/ 2179658 h 3221116"/>
                <a:gd name="connsiteX27" fmla="*/ 2691046 w 3221102"/>
                <a:gd name="connsiteY27" fmla="*/ 2188689 h 3221116"/>
                <a:gd name="connsiteX28" fmla="*/ 2667011 w 3221102"/>
                <a:gd name="connsiteY28" fmla="*/ 2175828 h 3221116"/>
                <a:gd name="connsiteX29" fmla="*/ 2332141 w 3221102"/>
                <a:gd name="connsiteY29" fmla="*/ 653899 h 3221116"/>
                <a:gd name="connsiteX30" fmla="*/ 776764 w 3221102"/>
                <a:gd name="connsiteY30" fmla="*/ 749845 h 3221116"/>
                <a:gd name="connsiteX31" fmla="*/ 631487 w 3221102"/>
                <a:gd name="connsiteY31" fmla="*/ 2301392 h 3221116"/>
                <a:gd name="connsiteX32" fmla="*/ 2142017 w 3221102"/>
                <a:gd name="connsiteY32" fmla="*/ 2684410 h 3221116"/>
                <a:gd name="connsiteX33" fmla="*/ 2324866 w 3221102"/>
                <a:gd name="connsiteY33" fmla="*/ 3053856 h 3221116"/>
                <a:gd name="connsiteX34" fmla="*/ 294693 w 3221102"/>
                <a:gd name="connsiteY34" fmla="*/ 2539075 h 3221116"/>
                <a:gd name="connsiteX35" fmla="*/ 489947 w 3221102"/>
                <a:gd name="connsiteY35" fmla="*/ 453774 h 3221116"/>
                <a:gd name="connsiteX36" fmla="*/ 1651152 w 3221102"/>
                <a:gd name="connsiteY36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91651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956122 w 3221102"/>
                <a:gd name="connsiteY22" fmla="*/ 1110076 h 3221116"/>
                <a:gd name="connsiteX23" fmla="*/ 1973374 w 3221102"/>
                <a:gd name="connsiteY23" fmla="*/ 875315 h 3221116"/>
                <a:gd name="connsiteX24" fmla="*/ 2333414 w 3221102"/>
                <a:gd name="connsiteY24" fmla="*/ 875315 h 3221116"/>
                <a:gd name="connsiteX25" fmla="*/ 2324788 w 3221102"/>
                <a:gd name="connsiteY25" fmla="*/ 2054049 h 3221116"/>
                <a:gd name="connsiteX26" fmla="*/ 2661746 w 3221102"/>
                <a:gd name="connsiteY26" fmla="*/ 2179658 h 3221116"/>
                <a:gd name="connsiteX27" fmla="*/ 2691046 w 3221102"/>
                <a:gd name="connsiteY27" fmla="*/ 2188689 h 3221116"/>
                <a:gd name="connsiteX28" fmla="*/ 2667011 w 3221102"/>
                <a:gd name="connsiteY28" fmla="*/ 2175828 h 3221116"/>
                <a:gd name="connsiteX29" fmla="*/ 2332141 w 3221102"/>
                <a:gd name="connsiteY29" fmla="*/ 653899 h 3221116"/>
                <a:gd name="connsiteX30" fmla="*/ 776764 w 3221102"/>
                <a:gd name="connsiteY30" fmla="*/ 749845 h 3221116"/>
                <a:gd name="connsiteX31" fmla="*/ 631487 w 3221102"/>
                <a:gd name="connsiteY31" fmla="*/ 2301392 h 3221116"/>
                <a:gd name="connsiteX32" fmla="*/ 2142017 w 3221102"/>
                <a:gd name="connsiteY32" fmla="*/ 2684410 h 3221116"/>
                <a:gd name="connsiteX33" fmla="*/ 2324866 w 3221102"/>
                <a:gd name="connsiteY33" fmla="*/ 3053856 h 3221116"/>
                <a:gd name="connsiteX34" fmla="*/ 294693 w 3221102"/>
                <a:gd name="connsiteY34" fmla="*/ 2539075 h 3221116"/>
                <a:gd name="connsiteX35" fmla="*/ 489947 w 3221102"/>
                <a:gd name="connsiteY35" fmla="*/ 453774 h 3221116"/>
                <a:gd name="connsiteX36" fmla="*/ 1651152 w 3221102"/>
                <a:gd name="connsiteY36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91651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956122 w 3221102"/>
                <a:gd name="connsiteY22" fmla="*/ 1110076 h 3221116"/>
                <a:gd name="connsiteX23" fmla="*/ 1973374 w 3221102"/>
                <a:gd name="connsiteY23" fmla="*/ 875315 h 3221116"/>
                <a:gd name="connsiteX24" fmla="*/ 2333414 w 3221102"/>
                <a:gd name="connsiteY24" fmla="*/ 875315 h 3221116"/>
                <a:gd name="connsiteX25" fmla="*/ 2324788 w 3221102"/>
                <a:gd name="connsiteY25" fmla="*/ 2054049 h 3221116"/>
                <a:gd name="connsiteX26" fmla="*/ 2661746 w 3221102"/>
                <a:gd name="connsiteY26" fmla="*/ 2179658 h 3221116"/>
                <a:gd name="connsiteX27" fmla="*/ 2691046 w 3221102"/>
                <a:gd name="connsiteY27" fmla="*/ 2188689 h 3221116"/>
                <a:gd name="connsiteX28" fmla="*/ 2667011 w 3221102"/>
                <a:gd name="connsiteY28" fmla="*/ 2175828 h 3221116"/>
                <a:gd name="connsiteX29" fmla="*/ 2332141 w 3221102"/>
                <a:gd name="connsiteY29" fmla="*/ 653899 h 3221116"/>
                <a:gd name="connsiteX30" fmla="*/ 776764 w 3221102"/>
                <a:gd name="connsiteY30" fmla="*/ 749845 h 3221116"/>
                <a:gd name="connsiteX31" fmla="*/ 631487 w 3221102"/>
                <a:gd name="connsiteY31" fmla="*/ 2301392 h 3221116"/>
                <a:gd name="connsiteX32" fmla="*/ 2142017 w 3221102"/>
                <a:gd name="connsiteY32" fmla="*/ 2684410 h 3221116"/>
                <a:gd name="connsiteX33" fmla="*/ 2324866 w 3221102"/>
                <a:gd name="connsiteY33" fmla="*/ 3053856 h 3221116"/>
                <a:gd name="connsiteX34" fmla="*/ 294693 w 3221102"/>
                <a:gd name="connsiteY34" fmla="*/ 2539075 h 3221116"/>
                <a:gd name="connsiteX35" fmla="*/ 489947 w 3221102"/>
                <a:gd name="connsiteY35" fmla="*/ 453774 h 3221116"/>
                <a:gd name="connsiteX36" fmla="*/ 1651152 w 3221102"/>
                <a:gd name="connsiteY36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956122 w 3221102"/>
                <a:gd name="connsiteY22" fmla="*/ 1110076 h 3221116"/>
                <a:gd name="connsiteX23" fmla="*/ 1973374 w 3221102"/>
                <a:gd name="connsiteY23" fmla="*/ 875315 h 3221116"/>
                <a:gd name="connsiteX24" fmla="*/ 2333414 w 3221102"/>
                <a:gd name="connsiteY24" fmla="*/ 875315 h 3221116"/>
                <a:gd name="connsiteX25" fmla="*/ 2324788 w 3221102"/>
                <a:gd name="connsiteY25" fmla="*/ 2054049 h 3221116"/>
                <a:gd name="connsiteX26" fmla="*/ 2661746 w 3221102"/>
                <a:gd name="connsiteY26" fmla="*/ 2179658 h 3221116"/>
                <a:gd name="connsiteX27" fmla="*/ 2691046 w 3221102"/>
                <a:gd name="connsiteY27" fmla="*/ 2188689 h 3221116"/>
                <a:gd name="connsiteX28" fmla="*/ 2667011 w 3221102"/>
                <a:gd name="connsiteY28" fmla="*/ 2175828 h 3221116"/>
                <a:gd name="connsiteX29" fmla="*/ 2332141 w 3221102"/>
                <a:gd name="connsiteY29" fmla="*/ 653899 h 3221116"/>
                <a:gd name="connsiteX30" fmla="*/ 776764 w 3221102"/>
                <a:gd name="connsiteY30" fmla="*/ 749845 h 3221116"/>
                <a:gd name="connsiteX31" fmla="*/ 631487 w 3221102"/>
                <a:gd name="connsiteY31" fmla="*/ 2301392 h 3221116"/>
                <a:gd name="connsiteX32" fmla="*/ 2142017 w 3221102"/>
                <a:gd name="connsiteY32" fmla="*/ 2684410 h 3221116"/>
                <a:gd name="connsiteX33" fmla="*/ 2324866 w 3221102"/>
                <a:gd name="connsiteY33" fmla="*/ 3053856 h 3221116"/>
                <a:gd name="connsiteX34" fmla="*/ 294693 w 3221102"/>
                <a:gd name="connsiteY34" fmla="*/ 2539075 h 3221116"/>
                <a:gd name="connsiteX35" fmla="*/ 489947 w 3221102"/>
                <a:gd name="connsiteY35" fmla="*/ 453774 h 3221116"/>
                <a:gd name="connsiteX36" fmla="*/ 1651152 w 3221102"/>
                <a:gd name="connsiteY36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3004976 w 3221102"/>
                <a:gd name="connsiteY13" fmla="*/ 2356675 h 3221116"/>
                <a:gd name="connsiteX14" fmla="*/ 2585849 w 3221102"/>
                <a:gd name="connsiteY14" fmla="*/ 2588887 h 3221116"/>
                <a:gd name="connsiteX15" fmla="*/ 1973374 w 3221102"/>
                <a:gd name="connsiteY15" fmla="*/ 2195096 h 3221116"/>
                <a:gd name="connsiteX16" fmla="*/ 1390827 w 3221102"/>
                <a:gd name="connsiteY16" fmla="*/ 2527630 h 3221116"/>
                <a:gd name="connsiteX17" fmla="*/ 783896 w 3221102"/>
                <a:gd name="connsiteY17" fmla="*/ 1665044 h 3221116"/>
                <a:gd name="connsiteX18" fmla="*/ 1268509 w 3221102"/>
                <a:gd name="connsiteY18" fmla="*/ 819983 h 3221116"/>
                <a:gd name="connsiteX19" fmla="*/ 1328805 w 3221102"/>
                <a:gd name="connsiteY19" fmla="*/ 807930 h 3221116"/>
                <a:gd name="connsiteX20" fmla="*/ 1390827 w 3221102"/>
                <a:gd name="connsiteY20" fmla="*/ 802457 h 3221116"/>
                <a:gd name="connsiteX21" fmla="*/ 1462242 w 3221102"/>
                <a:gd name="connsiteY21" fmla="*/ 801708 h 3221116"/>
                <a:gd name="connsiteX22" fmla="*/ 1956122 w 3221102"/>
                <a:gd name="connsiteY22" fmla="*/ 1110076 h 3221116"/>
                <a:gd name="connsiteX23" fmla="*/ 1973374 w 3221102"/>
                <a:gd name="connsiteY23" fmla="*/ 875315 h 3221116"/>
                <a:gd name="connsiteX24" fmla="*/ 2333414 w 3221102"/>
                <a:gd name="connsiteY24" fmla="*/ 875315 h 3221116"/>
                <a:gd name="connsiteX25" fmla="*/ 2324788 w 3221102"/>
                <a:gd name="connsiteY25" fmla="*/ 2054049 h 3221116"/>
                <a:gd name="connsiteX26" fmla="*/ 2661746 w 3221102"/>
                <a:gd name="connsiteY26" fmla="*/ 2179658 h 3221116"/>
                <a:gd name="connsiteX27" fmla="*/ 2691046 w 3221102"/>
                <a:gd name="connsiteY27" fmla="*/ 2188689 h 3221116"/>
                <a:gd name="connsiteX28" fmla="*/ 2667011 w 3221102"/>
                <a:gd name="connsiteY28" fmla="*/ 2175828 h 3221116"/>
                <a:gd name="connsiteX29" fmla="*/ 2332141 w 3221102"/>
                <a:gd name="connsiteY29" fmla="*/ 653899 h 3221116"/>
                <a:gd name="connsiteX30" fmla="*/ 776764 w 3221102"/>
                <a:gd name="connsiteY30" fmla="*/ 749845 h 3221116"/>
                <a:gd name="connsiteX31" fmla="*/ 631487 w 3221102"/>
                <a:gd name="connsiteY31" fmla="*/ 2301392 h 3221116"/>
                <a:gd name="connsiteX32" fmla="*/ 2142017 w 3221102"/>
                <a:gd name="connsiteY32" fmla="*/ 2684410 h 3221116"/>
                <a:gd name="connsiteX33" fmla="*/ 2324866 w 3221102"/>
                <a:gd name="connsiteY33" fmla="*/ 3053856 h 3221116"/>
                <a:gd name="connsiteX34" fmla="*/ 294693 w 3221102"/>
                <a:gd name="connsiteY34" fmla="*/ 2539075 h 3221116"/>
                <a:gd name="connsiteX35" fmla="*/ 489947 w 3221102"/>
                <a:gd name="connsiteY35" fmla="*/ 453774 h 3221116"/>
                <a:gd name="connsiteX36" fmla="*/ 1651152 w 3221102"/>
                <a:gd name="connsiteY36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2585849 w 3221102"/>
                <a:gd name="connsiteY13" fmla="*/ 2588887 h 3221116"/>
                <a:gd name="connsiteX14" fmla="*/ 1973374 w 3221102"/>
                <a:gd name="connsiteY14" fmla="*/ 2195096 h 3221116"/>
                <a:gd name="connsiteX15" fmla="*/ 1390827 w 3221102"/>
                <a:gd name="connsiteY15" fmla="*/ 2527630 h 3221116"/>
                <a:gd name="connsiteX16" fmla="*/ 783896 w 3221102"/>
                <a:gd name="connsiteY16" fmla="*/ 1665044 h 3221116"/>
                <a:gd name="connsiteX17" fmla="*/ 1268509 w 3221102"/>
                <a:gd name="connsiteY17" fmla="*/ 819983 h 3221116"/>
                <a:gd name="connsiteX18" fmla="*/ 1328805 w 3221102"/>
                <a:gd name="connsiteY18" fmla="*/ 807930 h 3221116"/>
                <a:gd name="connsiteX19" fmla="*/ 1390827 w 3221102"/>
                <a:gd name="connsiteY19" fmla="*/ 802457 h 3221116"/>
                <a:gd name="connsiteX20" fmla="*/ 1462242 w 3221102"/>
                <a:gd name="connsiteY20" fmla="*/ 801708 h 3221116"/>
                <a:gd name="connsiteX21" fmla="*/ 1956122 w 3221102"/>
                <a:gd name="connsiteY21" fmla="*/ 1110076 h 3221116"/>
                <a:gd name="connsiteX22" fmla="*/ 1973374 w 3221102"/>
                <a:gd name="connsiteY22" fmla="*/ 875315 h 3221116"/>
                <a:gd name="connsiteX23" fmla="*/ 2333414 w 3221102"/>
                <a:gd name="connsiteY23" fmla="*/ 875315 h 3221116"/>
                <a:gd name="connsiteX24" fmla="*/ 2324788 w 3221102"/>
                <a:gd name="connsiteY24" fmla="*/ 2054049 h 3221116"/>
                <a:gd name="connsiteX25" fmla="*/ 2661746 w 3221102"/>
                <a:gd name="connsiteY25" fmla="*/ 2179658 h 3221116"/>
                <a:gd name="connsiteX26" fmla="*/ 2691046 w 3221102"/>
                <a:gd name="connsiteY26" fmla="*/ 2188689 h 3221116"/>
                <a:gd name="connsiteX27" fmla="*/ 2667011 w 3221102"/>
                <a:gd name="connsiteY27" fmla="*/ 2175828 h 3221116"/>
                <a:gd name="connsiteX28" fmla="*/ 2332141 w 3221102"/>
                <a:gd name="connsiteY28" fmla="*/ 653899 h 3221116"/>
                <a:gd name="connsiteX29" fmla="*/ 776764 w 3221102"/>
                <a:gd name="connsiteY29" fmla="*/ 749845 h 3221116"/>
                <a:gd name="connsiteX30" fmla="*/ 631487 w 3221102"/>
                <a:gd name="connsiteY30" fmla="*/ 2301392 h 3221116"/>
                <a:gd name="connsiteX31" fmla="*/ 2142017 w 3221102"/>
                <a:gd name="connsiteY31" fmla="*/ 2684410 h 3221116"/>
                <a:gd name="connsiteX32" fmla="*/ 2324866 w 3221102"/>
                <a:gd name="connsiteY32" fmla="*/ 3053856 h 3221116"/>
                <a:gd name="connsiteX33" fmla="*/ 294693 w 3221102"/>
                <a:gd name="connsiteY33" fmla="*/ 2539075 h 3221116"/>
                <a:gd name="connsiteX34" fmla="*/ 489947 w 3221102"/>
                <a:gd name="connsiteY34" fmla="*/ 453774 h 3221116"/>
                <a:gd name="connsiteX35" fmla="*/ 1651152 w 3221102"/>
                <a:gd name="connsiteY35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2585849 w 3221102"/>
                <a:gd name="connsiteY13" fmla="*/ 2588887 h 3221116"/>
                <a:gd name="connsiteX14" fmla="*/ 1973374 w 3221102"/>
                <a:gd name="connsiteY14" fmla="*/ 2195096 h 3221116"/>
                <a:gd name="connsiteX15" fmla="*/ 1390827 w 3221102"/>
                <a:gd name="connsiteY15" fmla="*/ 2527630 h 3221116"/>
                <a:gd name="connsiteX16" fmla="*/ 783896 w 3221102"/>
                <a:gd name="connsiteY16" fmla="*/ 1665044 h 3221116"/>
                <a:gd name="connsiteX17" fmla="*/ 1268509 w 3221102"/>
                <a:gd name="connsiteY17" fmla="*/ 819983 h 3221116"/>
                <a:gd name="connsiteX18" fmla="*/ 1328805 w 3221102"/>
                <a:gd name="connsiteY18" fmla="*/ 807930 h 3221116"/>
                <a:gd name="connsiteX19" fmla="*/ 1390827 w 3221102"/>
                <a:gd name="connsiteY19" fmla="*/ 802457 h 3221116"/>
                <a:gd name="connsiteX20" fmla="*/ 1462242 w 3221102"/>
                <a:gd name="connsiteY20" fmla="*/ 801708 h 3221116"/>
                <a:gd name="connsiteX21" fmla="*/ 1956122 w 3221102"/>
                <a:gd name="connsiteY21" fmla="*/ 1110076 h 3221116"/>
                <a:gd name="connsiteX22" fmla="*/ 1973374 w 3221102"/>
                <a:gd name="connsiteY22" fmla="*/ 875315 h 3221116"/>
                <a:gd name="connsiteX23" fmla="*/ 2333414 w 3221102"/>
                <a:gd name="connsiteY23" fmla="*/ 875315 h 3221116"/>
                <a:gd name="connsiteX24" fmla="*/ 2324788 w 3221102"/>
                <a:gd name="connsiteY24" fmla="*/ 2054049 h 3221116"/>
                <a:gd name="connsiteX25" fmla="*/ 2661746 w 3221102"/>
                <a:gd name="connsiteY25" fmla="*/ 2179658 h 3221116"/>
                <a:gd name="connsiteX26" fmla="*/ 2691046 w 3221102"/>
                <a:gd name="connsiteY26" fmla="*/ 2188689 h 3221116"/>
                <a:gd name="connsiteX27" fmla="*/ 2667011 w 3221102"/>
                <a:gd name="connsiteY27" fmla="*/ 2175828 h 3221116"/>
                <a:gd name="connsiteX28" fmla="*/ 2332141 w 3221102"/>
                <a:gd name="connsiteY28" fmla="*/ 653899 h 3221116"/>
                <a:gd name="connsiteX29" fmla="*/ 776764 w 3221102"/>
                <a:gd name="connsiteY29" fmla="*/ 749845 h 3221116"/>
                <a:gd name="connsiteX30" fmla="*/ 631487 w 3221102"/>
                <a:gd name="connsiteY30" fmla="*/ 2301392 h 3221116"/>
                <a:gd name="connsiteX31" fmla="*/ 2142017 w 3221102"/>
                <a:gd name="connsiteY31" fmla="*/ 2684410 h 3221116"/>
                <a:gd name="connsiteX32" fmla="*/ 2324866 w 3221102"/>
                <a:gd name="connsiteY32" fmla="*/ 3053856 h 3221116"/>
                <a:gd name="connsiteX33" fmla="*/ 294693 w 3221102"/>
                <a:gd name="connsiteY33" fmla="*/ 2539075 h 3221116"/>
                <a:gd name="connsiteX34" fmla="*/ 489947 w 3221102"/>
                <a:gd name="connsiteY34" fmla="*/ 453774 h 3221116"/>
                <a:gd name="connsiteX35" fmla="*/ 1651152 w 3221102"/>
                <a:gd name="connsiteY35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2585849 w 3221102"/>
                <a:gd name="connsiteY13" fmla="*/ 2588887 h 3221116"/>
                <a:gd name="connsiteX14" fmla="*/ 1973374 w 3221102"/>
                <a:gd name="connsiteY14" fmla="*/ 2195096 h 3221116"/>
                <a:gd name="connsiteX15" fmla="*/ 1390827 w 3221102"/>
                <a:gd name="connsiteY15" fmla="*/ 2527630 h 3221116"/>
                <a:gd name="connsiteX16" fmla="*/ 783896 w 3221102"/>
                <a:gd name="connsiteY16" fmla="*/ 1665044 h 3221116"/>
                <a:gd name="connsiteX17" fmla="*/ 1268509 w 3221102"/>
                <a:gd name="connsiteY17" fmla="*/ 819983 h 3221116"/>
                <a:gd name="connsiteX18" fmla="*/ 1328805 w 3221102"/>
                <a:gd name="connsiteY18" fmla="*/ 807930 h 3221116"/>
                <a:gd name="connsiteX19" fmla="*/ 1390827 w 3221102"/>
                <a:gd name="connsiteY19" fmla="*/ 802457 h 3221116"/>
                <a:gd name="connsiteX20" fmla="*/ 1462242 w 3221102"/>
                <a:gd name="connsiteY20" fmla="*/ 801708 h 3221116"/>
                <a:gd name="connsiteX21" fmla="*/ 1956122 w 3221102"/>
                <a:gd name="connsiteY21" fmla="*/ 1110076 h 3221116"/>
                <a:gd name="connsiteX22" fmla="*/ 1973374 w 3221102"/>
                <a:gd name="connsiteY22" fmla="*/ 875315 h 3221116"/>
                <a:gd name="connsiteX23" fmla="*/ 2333414 w 3221102"/>
                <a:gd name="connsiteY23" fmla="*/ 875315 h 3221116"/>
                <a:gd name="connsiteX24" fmla="*/ 2324788 w 3221102"/>
                <a:gd name="connsiteY24" fmla="*/ 2054049 h 3221116"/>
                <a:gd name="connsiteX25" fmla="*/ 2661746 w 3221102"/>
                <a:gd name="connsiteY25" fmla="*/ 2179658 h 3221116"/>
                <a:gd name="connsiteX26" fmla="*/ 2691046 w 3221102"/>
                <a:gd name="connsiteY26" fmla="*/ 2188689 h 3221116"/>
                <a:gd name="connsiteX27" fmla="*/ 2667011 w 3221102"/>
                <a:gd name="connsiteY27" fmla="*/ 2175828 h 3221116"/>
                <a:gd name="connsiteX28" fmla="*/ 2332141 w 3221102"/>
                <a:gd name="connsiteY28" fmla="*/ 653899 h 3221116"/>
                <a:gd name="connsiteX29" fmla="*/ 776764 w 3221102"/>
                <a:gd name="connsiteY29" fmla="*/ 749845 h 3221116"/>
                <a:gd name="connsiteX30" fmla="*/ 631487 w 3221102"/>
                <a:gd name="connsiteY30" fmla="*/ 2301392 h 3221116"/>
                <a:gd name="connsiteX31" fmla="*/ 2142017 w 3221102"/>
                <a:gd name="connsiteY31" fmla="*/ 2684410 h 3221116"/>
                <a:gd name="connsiteX32" fmla="*/ 2324866 w 3221102"/>
                <a:gd name="connsiteY32" fmla="*/ 3053856 h 3221116"/>
                <a:gd name="connsiteX33" fmla="*/ 294693 w 3221102"/>
                <a:gd name="connsiteY33" fmla="*/ 2539075 h 3221116"/>
                <a:gd name="connsiteX34" fmla="*/ 489947 w 3221102"/>
                <a:gd name="connsiteY34" fmla="*/ 453774 h 3221116"/>
                <a:gd name="connsiteX35" fmla="*/ 1651152 w 3221102"/>
                <a:gd name="connsiteY35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2585849 w 3221102"/>
                <a:gd name="connsiteY13" fmla="*/ 2588887 h 3221116"/>
                <a:gd name="connsiteX14" fmla="*/ 1973374 w 3221102"/>
                <a:gd name="connsiteY14" fmla="*/ 2195096 h 3221116"/>
                <a:gd name="connsiteX15" fmla="*/ 1390827 w 3221102"/>
                <a:gd name="connsiteY15" fmla="*/ 2527630 h 3221116"/>
                <a:gd name="connsiteX16" fmla="*/ 783896 w 3221102"/>
                <a:gd name="connsiteY16" fmla="*/ 1665044 h 3221116"/>
                <a:gd name="connsiteX17" fmla="*/ 1268509 w 3221102"/>
                <a:gd name="connsiteY17" fmla="*/ 819983 h 3221116"/>
                <a:gd name="connsiteX18" fmla="*/ 1328805 w 3221102"/>
                <a:gd name="connsiteY18" fmla="*/ 807930 h 3221116"/>
                <a:gd name="connsiteX19" fmla="*/ 1390827 w 3221102"/>
                <a:gd name="connsiteY19" fmla="*/ 802457 h 3221116"/>
                <a:gd name="connsiteX20" fmla="*/ 1462242 w 3221102"/>
                <a:gd name="connsiteY20" fmla="*/ 801708 h 3221116"/>
                <a:gd name="connsiteX21" fmla="*/ 1956122 w 3221102"/>
                <a:gd name="connsiteY21" fmla="*/ 1110076 h 3221116"/>
                <a:gd name="connsiteX22" fmla="*/ 1973374 w 3221102"/>
                <a:gd name="connsiteY22" fmla="*/ 875315 h 3221116"/>
                <a:gd name="connsiteX23" fmla="*/ 2333414 w 3221102"/>
                <a:gd name="connsiteY23" fmla="*/ 875315 h 3221116"/>
                <a:gd name="connsiteX24" fmla="*/ 2324788 w 3221102"/>
                <a:gd name="connsiteY24" fmla="*/ 2054049 h 3221116"/>
                <a:gd name="connsiteX25" fmla="*/ 2661746 w 3221102"/>
                <a:gd name="connsiteY25" fmla="*/ 2179658 h 3221116"/>
                <a:gd name="connsiteX26" fmla="*/ 2691046 w 3221102"/>
                <a:gd name="connsiteY26" fmla="*/ 2188689 h 3221116"/>
                <a:gd name="connsiteX27" fmla="*/ 2667011 w 3221102"/>
                <a:gd name="connsiteY27" fmla="*/ 2175828 h 3221116"/>
                <a:gd name="connsiteX28" fmla="*/ 2332141 w 3221102"/>
                <a:gd name="connsiteY28" fmla="*/ 653899 h 3221116"/>
                <a:gd name="connsiteX29" fmla="*/ 776764 w 3221102"/>
                <a:gd name="connsiteY29" fmla="*/ 749845 h 3221116"/>
                <a:gd name="connsiteX30" fmla="*/ 631487 w 3221102"/>
                <a:gd name="connsiteY30" fmla="*/ 2301392 h 3221116"/>
                <a:gd name="connsiteX31" fmla="*/ 2142017 w 3221102"/>
                <a:gd name="connsiteY31" fmla="*/ 2684410 h 3221116"/>
                <a:gd name="connsiteX32" fmla="*/ 2324866 w 3221102"/>
                <a:gd name="connsiteY32" fmla="*/ 3053856 h 3221116"/>
                <a:gd name="connsiteX33" fmla="*/ 294693 w 3221102"/>
                <a:gd name="connsiteY33" fmla="*/ 2539075 h 3221116"/>
                <a:gd name="connsiteX34" fmla="*/ 489947 w 3221102"/>
                <a:gd name="connsiteY34" fmla="*/ 453774 h 3221116"/>
                <a:gd name="connsiteX35" fmla="*/ 1651152 w 3221102"/>
                <a:gd name="connsiteY35" fmla="*/ 501 h 3221116"/>
                <a:gd name="connsiteX0" fmla="*/ 2664630 w 3221102"/>
                <a:gd name="connsiteY0" fmla="*/ 2175617 h 3221116"/>
                <a:gd name="connsiteX1" fmla="*/ 2658205 w 3221102"/>
                <a:gd name="connsiteY1" fmla="*/ 2178566 h 3221116"/>
                <a:gd name="connsiteX2" fmla="*/ 2664630 w 3221102"/>
                <a:gd name="connsiteY2" fmla="*/ 2175617 h 3221116"/>
                <a:gd name="connsiteX3" fmla="*/ 1477043 w 3221102"/>
                <a:gd name="connsiteY3" fmla="*/ 1144372 h 3221116"/>
                <a:gd name="connsiteX4" fmla="*/ 1409070 w 3221102"/>
                <a:gd name="connsiteY4" fmla="*/ 1159393 h 3221116"/>
                <a:gd name="connsiteX5" fmla="*/ 1152384 w 3221102"/>
                <a:gd name="connsiteY5" fmla="*/ 1703728 h 3221116"/>
                <a:gd name="connsiteX6" fmla="*/ 1514013 w 3221102"/>
                <a:gd name="connsiteY6" fmla="*/ 2152290 h 3221116"/>
                <a:gd name="connsiteX7" fmla="*/ 1850815 w 3221102"/>
                <a:gd name="connsiteY7" fmla="*/ 1654259 h 3221116"/>
                <a:gd name="connsiteX8" fmla="*/ 1830467 w 3221102"/>
                <a:gd name="connsiteY8" fmla="*/ 1515986 h 3221116"/>
                <a:gd name="connsiteX9" fmla="*/ 1477043 w 3221102"/>
                <a:gd name="connsiteY9" fmla="*/ 1144372 h 3221116"/>
                <a:gd name="connsiteX10" fmla="*/ 1651152 w 3221102"/>
                <a:gd name="connsiteY10" fmla="*/ 501 h 3221116"/>
                <a:gd name="connsiteX11" fmla="*/ 2580395 w 3221102"/>
                <a:gd name="connsiteY11" fmla="*/ 324821 h 3221116"/>
                <a:gd name="connsiteX12" fmla="*/ 3030464 w 3221102"/>
                <a:gd name="connsiteY12" fmla="*/ 2370314 h 3221116"/>
                <a:gd name="connsiteX13" fmla="*/ 2585849 w 3221102"/>
                <a:gd name="connsiteY13" fmla="*/ 2588887 h 3221116"/>
                <a:gd name="connsiteX14" fmla="*/ 1973374 w 3221102"/>
                <a:gd name="connsiteY14" fmla="*/ 2195096 h 3221116"/>
                <a:gd name="connsiteX15" fmla="*/ 1390827 w 3221102"/>
                <a:gd name="connsiteY15" fmla="*/ 2527630 h 3221116"/>
                <a:gd name="connsiteX16" fmla="*/ 783896 w 3221102"/>
                <a:gd name="connsiteY16" fmla="*/ 1665044 h 3221116"/>
                <a:gd name="connsiteX17" fmla="*/ 1268509 w 3221102"/>
                <a:gd name="connsiteY17" fmla="*/ 819983 h 3221116"/>
                <a:gd name="connsiteX18" fmla="*/ 1328805 w 3221102"/>
                <a:gd name="connsiteY18" fmla="*/ 807930 h 3221116"/>
                <a:gd name="connsiteX19" fmla="*/ 1390827 w 3221102"/>
                <a:gd name="connsiteY19" fmla="*/ 802457 h 3221116"/>
                <a:gd name="connsiteX20" fmla="*/ 1462242 w 3221102"/>
                <a:gd name="connsiteY20" fmla="*/ 801708 h 3221116"/>
                <a:gd name="connsiteX21" fmla="*/ 1956122 w 3221102"/>
                <a:gd name="connsiteY21" fmla="*/ 1110076 h 3221116"/>
                <a:gd name="connsiteX22" fmla="*/ 1973374 w 3221102"/>
                <a:gd name="connsiteY22" fmla="*/ 875315 h 3221116"/>
                <a:gd name="connsiteX23" fmla="*/ 2333414 w 3221102"/>
                <a:gd name="connsiteY23" fmla="*/ 875315 h 3221116"/>
                <a:gd name="connsiteX24" fmla="*/ 2324788 w 3221102"/>
                <a:gd name="connsiteY24" fmla="*/ 2054049 h 3221116"/>
                <a:gd name="connsiteX25" fmla="*/ 2661746 w 3221102"/>
                <a:gd name="connsiteY25" fmla="*/ 2179658 h 3221116"/>
                <a:gd name="connsiteX26" fmla="*/ 2691046 w 3221102"/>
                <a:gd name="connsiteY26" fmla="*/ 2188689 h 3221116"/>
                <a:gd name="connsiteX27" fmla="*/ 2667011 w 3221102"/>
                <a:gd name="connsiteY27" fmla="*/ 2175828 h 3221116"/>
                <a:gd name="connsiteX28" fmla="*/ 2332141 w 3221102"/>
                <a:gd name="connsiteY28" fmla="*/ 653899 h 3221116"/>
                <a:gd name="connsiteX29" fmla="*/ 776764 w 3221102"/>
                <a:gd name="connsiteY29" fmla="*/ 749845 h 3221116"/>
                <a:gd name="connsiteX30" fmla="*/ 631487 w 3221102"/>
                <a:gd name="connsiteY30" fmla="*/ 2301392 h 3221116"/>
                <a:gd name="connsiteX31" fmla="*/ 2142017 w 3221102"/>
                <a:gd name="connsiteY31" fmla="*/ 2684410 h 3221116"/>
                <a:gd name="connsiteX32" fmla="*/ 2324866 w 3221102"/>
                <a:gd name="connsiteY32" fmla="*/ 3053856 h 3221116"/>
                <a:gd name="connsiteX33" fmla="*/ 294693 w 3221102"/>
                <a:gd name="connsiteY33" fmla="*/ 2539075 h 3221116"/>
                <a:gd name="connsiteX34" fmla="*/ 489947 w 3221102"/>
                <a:gd name="connsiteY34" fmla="*/ 453774 h 3221116"/>
                <a:gd name="connsiteX35" fmla="*/ 1651152 w 3221102"/>
                <a:gd name="connsiteY35" fmla="*/ 501 h 3221116"/>
                <a:gd name="connsiteX0" fmla="*/ 2664630 w 3151233"/>
                <a:gd name="connsiteY0" fmla="*/ 2175617 h 3221116"/>
                <a:gd name="connsiteX1" fmla="*/ 2658205 w 3151233"/>
                <a:gd name="connsiteY1" fmla="*/ 2178566 h 3221116"/>
                <a:gd name="connsiteX2" fmla="*/ 2664630 w 3151233"/>
                <a:gd name="connsiteY2" fmla="*/ 2175617 h 3221116"/>
                <a:gd name="connsiteX3" fmla="*/ 1477043 w 3151233"/>
                <a:gd name="connsiteY3" fmla="*/ 1144372 h 3221116"/>
                <a:gd name="connsiteX4" fmla="*/ 1409070 w 3151233"/>
                <a:gd name="connsiteY4" fmla="*/ 1159393 h 3221116"/>
                <a:gd name="connsiteX5" fmla="*/ 1152384 w 3151233"/>
                <a:gd name="connsiteY5" fmla="*/ 1703728 h 3221116"/>
                <a:gd name="connsiteX6" fmla="*/ 1514013 w 3151233"/>
                <a:gd name="connsiteY6" fmla="*/ 2152290 h 3221116"/>
                <a:gd name="connsiteX7" fmla="*/ 1850815 w 3151233"/>
                <a:gd name="connsiteY7" fmla="*/ 1654259 h 3221116"/>
                <a:gd name="connsiteX8" fmla="*/ 1830467 w 3151233"/>
                <a:gd name="connsiteY8" fmla="*/ 1515986 h 3221116"/>
                <a:gd name="connsiteX9" fmla="*/ 1477043 w 3151233"/>
                <a:gd name="connsiteY9" fmla="*/ 1144372 h 3221116"/>
                <a:gd name="connsiteX10" fmla="*/ 1651152 w 3151233"/>
                <a:gd name="connsiteY10" fmla="*/ 501 h 3221116"/>
                <a:gd name="connsiteX11" fmla="*/ 2580395 w 3151233"/>
                <a:gd name="connsiteY11" fmla="*/ 324821 h 3221116"/>
                <a:gd name="connsiteX12" fmla="*/ 3030464 w 3151233"/>
                <a:gd name="connsiteY12" fmla="*/ 2249544 h 3221116"/>
                <a:gd name="connsiteX13" fmla="*/ 2585849 w 3151233"/>
                <a:gd name="connsiteY13" fmla="*/ 2588887 h 3221116"/>
                <a:gd name="connsiteX14" fmla="*/ 1973374 w 3151233"/>
                <a:gd name="connsiteY14" fmla="*/ 2195096 h 3221116"/>
                <a:gd name="connsiteX15" fmla="*/ 1390827 w 3151233"/>
                <a:gd name="connsiteY15" fmla="*/ 2527630 h 3221116"/>
                <a:gd name="connsiteX16" fmla="*/ 783896 w 3151233"/>
                <a:gd name="connsiteY16" fmla="*/ 1665044 h 3221116"/>
                <a:gd name="connsiteX17" fmla="*/ 1268509 w 3151233"/>
                <a:gd name="connsiteY17" fmla="*/ 819983 h 3221116"/>
                <a:gd name="connsiteX18" fmla="*/ 1328805 w 3151233"/>
                <a:gd name="connsiteY18" fmla="*/ 807930 h 3221116"/>
                <a:gd name="connsiteX19" fmla="*/ 1390827 w 3151233"/>
                <a:gd name="connsiteY19" fmla="*/ 802457 h 3221116"/>
                <a:gd name="connsiteX20" fmla="*/ 1462242 w 3151233"/>
                <a:gd name="connsiteY20" fmla="*/ 801708 h 3221116"/>
                <a:gd name="connsiteX21" fmla="*/ 1956122 w 3151233"/>
                <a:gd name="connsiteY21" fmla="*/ 1110076 h 3221116"/>
                <a:gd name="connsiteX22" fmla="*/ 1973374 w 3151233"/>
                <a:gd name="connsiteY22" fmla="*/ 875315 h 3221116"/>
                <a:gd name="connsiteX23" fmla="*/ 2333414 w 3151233"/>
                <a:gd name="connsiteY23" fmla="*/ 875315 h 3221116"/>
                <a:gd name="connsiteX24" fmla="*/ 2324788 w 3151233"/>
                <a:gd name="connsiteY24" fmla="*/ 2054049 h 3221116"/>
                <a:gd name="connsiteX25" fmla="*/ 2661746 w 3151233"/>
                <a:gd name="connsiteY25" fmla="*/ 2179658 h 3221116"/>
                <a:gd name="connsiteX26" fmla="*/ 2691046 w 3151233"/>
                <a:gd name="connsiteY26" fmla="*/ 2188689 h 3221116"/>
                <a:gd name="connsiteX27" fmla="*/ 2667011 w 3151233"/>
                <a:gd name="connsiteY27" fmla="*/ 2175828 h 3221116"/>
                <a:gd name="connsiteX28" fmla="*/ 2332141 w 3151233"/>
                <a:gd name="connsiteY28" fmla="*/ 653899 h 3221116"/>
                <a:gd name="connsiteX29" fmla="*/ 776764 w 3151233"/>
                <a:gd name="connsiteY29" fmla="*/ 749845 h 3221116"/>
                <a:gd name="connsiteX30" fmla="*/ 631487 w 3151233"/>
                <a:gd name="connsiteY30" fmla="*/ 2301392 h 3221116"/>
                <a:gd name="connsiteX31" fmla="*/ 2142017 w 3151233"/>
                <a:gd name="connsiteY31" fmla="*/ 2684410 h 3221116"/>
                <a:gd name="connsiteX32" fmla="*/ 2324866 w 3151233"/>
                <a:gd name="connsiteY32" fmla="*/ 3053856 h 3221116"/>
                <a:gd name="connsiteX33" fmla="*/ 294693 w 3151233"/>
                <a:gd name="connsiteY33" fmla="*/ 2539075 h 3221116"/>
                <a:gd name="connsiteX34" fmla="*/ 489947 w 3151233"/>
                <a:gd name="connsiteY34" fmla="*/ 453774 h 3221116"/>
                <a:gd name="connsiteX35" fmla="*/ 1651152 w 3151233"/>
                <a:gd name="connsiteY35" fmla="*/ 501 h 3221116"/>
                <a:gd name="connsiteX0" fmla="*/ 2664630 w 3161851"/>
                <a:gd name="connsiteY0" fmla="*/ 2175617 h 3221116"/>
                <a:gd name="connsiteX1" fmla="*/ 2658205 w 3161851"/>
                <a:gd name="connsiteY1" fmla="*/ 2178566 h 3221116"/>
                <a:gd name="connsiteX2" fmla="*/ 2664630 w 3161851"/>
                <a:gd name="connsiteY2" fmla="*/ 2175617 h 3221116"/>
                <a:gd name="connsiteX3" fmla="*/ 1477043 w 3161851"/>
                <a:gd name="connsiteY3" fmla="*/ 1144372 h 3221116"/>
                <a:gd name="connsiteX4" fmla="*/ 1409070 w 3161851"/>
                <a:gd name="connsiteY4" fmla="*/ 1159393 h 3221116"/>
                <a:gd name="connsiteX5" fmla="*/ 1152384 w 3161851"/>
                <a:gd name="connsiteY5" fmla="*/ 1703728 h 3221116"/>
                <a:gd name="connsiteX6" fmla="*/ 1514013 w 3161851"/>
                <a:gd name="connsiteY6" fmla="*/ 2152290 h 3221116"/>
                <a:gd name="connsiteX7" fmla="*/ 1850815 w 3161851"/>
                <a:gd name="connsiteY7" fmla="*/ 1654259 h 3221116"/>
                <a:gd name="connsiteX8" fmla="*/ 1830467 w 3161851"/>
                <a:gd name="connsiteY8" fmla="*/ 1515986 h 3221116"/>
                <a:gd name="connsiteX9" fmla="*/ 1477043 w 3161851"/>
                <a:gd name="connsiteY9" fmla="*/ 1144372 h 3221116"/>
                <a:gd name="connsiteX10" fmla="*/ 1651152 w 3161851"/>
                <a:gd name="connsiteY10" fmla="*/ 501 h 3221116"/>
                <a:gd name="connsiteX11" fmla="*/ 2580395 w 3161851"/>
                <a:gd name="connsiteY11" fmla="*/ 324821 h 3221116"/>
                <a:gd name="connsiteX12" fmla="*/ 3030464 w 3161851"/>
                <a:gd name="connsiteY12" fmla="*/ 2249544 h 3221116"/>
                <a:gd name="connsiteX13" fmla="*/ 2585849 w 3161851"/>
                <a:gd name="connsiteY13" fmla="*/ 2588887 h 3221116"/>
                <a:gd name="connsiteX14" fmla="*/ 1973374 w 3161851"/>
                <a:gd name="connsiteY14" fmla="*/ 2195096 h 3221116"/>
                <a:gd name="connsiteX15" fmla="*/ 1390827 w 3161851"/>
                <a:gd name="connsiteY15" fmla="*/ 2527630 h 3221116"/>
                <a:gd name="connsiteX16" fmla="*/ 783896 w 3161851"/>
                <a:gd name="connsiteY16" fmla="*/ 1665044 h 3221116"/>
                <a:gd name="connsiteX17" fmla="*/ 1268509 w 3161851"/>
                <a:gd name="connsiteY17" fmla="*/ 819983 h 3221116"/>
                <a:gd name="connsiteX18" fmla="*/ 1328805 w 3161851"/>
                <a:gd name="connsiteY18" fmla="*/ 807930 h 3221116"/>
                <a:gd name="connsiteX19" fmla="*/ 1390827 w 3161851"/>
                <a:gd name="connsiteY19" fmla="*/ 802457 h 3221116"/>
                <a:gd name="connsiteX20" fmla="*/ 1462242 w 3161851"/>
                <a:gd name="connsiteY20" fmla="*/ 801708 h 3221116"/>
                <a:gd name="connsiteX21" fmla="*/ 1956122 w 3161851"/>
                <a:gd name="connsiteY21" fmla="*/ 1110076 h 3221116"/>
                <a:gd name="connsiteX22" fmla="*/ 1973374 w 3161851"/>
                <a:gd name="connsiteY22" fmla="*/ 875315 h 3221116"/>
                <a:gd name="connsiteX23" fmla="*/ 2333414 w 3161851"/>
                <a:gd name="connsiteY23" fmla="*/ 875315 h 3221116"/>
                <a:gd name="connsiteX24" fmla="*/ 2324788 w 3161851"/>
                <a:gd name="connsiteY24" fmla="*/ 2054049 h 3221116"/>
                <a:gd name="connsiteX25" fmla="*/ 2661746 w 3161851"/>
                <a:gd name="connsiteY25" fmla="*/ 2179658 h 3221116"/>
                <a:gd name="connsiteX26" fmla="*/ 2691046 w 3161851"/>
                <a:gd name="connsiteY26" fmla="*/ 2188689 h 3221116"/>
                <a:gd name="connsiteX27" fmla="*/ 2667011 w 3161851"/>
                <a:gd name="connsiteY27" fmla="*/ 2175828 h 3221116"/>
                <a:gd name="connsiteX28" fmla="*/ 2332141 w 3161851"/>
                <a:gd name="connsiteY28" fmla="*/ 653899 h 3221116"/>
                <a:gd name="connsiteX29" fmla="*/ 776764 w 3161851"/>
                <a:gd name="connsiteY29" fmla="*/ 749845 h 3221116"/>
                <a:gd name="connsiteX30" fmla="*/ 631487 w 3161851"/>
                <a:gd name="connsiteY30" fmla="*/ 2301392 h 3221116"/>
                <a:gd name="connsiteX31" fmla="*/ 2142017 w 3161851"/>
                <a:gd name="connsiteY31" fmla="*/ 2684410 h 3221116"/>
                <a:gd name="connsiteX32" fmla="*/ 2324866 w 3161851"/>
                <a:gd name="connsiteY32" fmla="*/ 3053856 h 3221116"/>
                <a:gd name="connsiteX33" fmla="*/ 294693 w 3161851"/>
                <a:gd name="connsiteY33" fmla="*/ 2539075 h 3221116"/>
                <a:gd name="connsiteX34" fmla="*/ 489947 w 3161851"/>
                <a:gd name="connsiteY34" fmla="*/ 453774 h 3221116"/>
                <a:gd name="connsiteX35" fmla="*/ 1651152 w 3161851"/>
                <a:gd name="connsiteY35" fmla="*/ 501 h 3221116"/>
                <a:gd name="connsiteX0" fmla="*/ 2664630 w 3182629"/>
                <a:gd name="connsiteY0" fmla="*/ 2175617 h 3221116"/>
                <a:gd name="connsiteX1" fmla="*/ 2658205 w 3182629"/>
                <a:gd name="connsiteY1" fmla="*/ 2178566 h 3221116"/>
                <a:gd name="connsiteX2" fmla="*/ 2664630 w 3182629"/>
                <a:gd name="connsiteY2" fmla="*/ 2175617 h 3221116"/>
                <a:gd name="connsiteX3" fmla="*/ 1477043 w 3182629"/>
                <a:gd name="connsiteY3" fmla="*/ 1144372 h 3221116"/>
                <a:gd name="connsiteX4" fmla="*/ 1409070 w 3182629"/>
                <a:gd name="connsiteY4" fmla="*/ 1159393 h 3221116"/>
                <a:gd name="connsiteX5" fmla="*/ 1152384 w 3182629"/>
                <a:gd name="connsiteY5" fmla="*/ 1703728 h 3221116"/>
                <a:gd name="connsiteX6" fmla="*/ 1514013 w 3182629"/>
                <a:gd name="connsiteY6" fmla="*/ 2152290 h 3221116"/>
                <a:gd name="connsiteX7" fmla="*/ 1850815 w 3182629"/>
                <a:gd name="connsiteY7" fmla="*/ 1654259 h 3221116"/>
                <a:gd name="connsiteX8" fmla="*/ 1830467 w 3182629"/>
                <a:gd name="connsiteY8" fmla="*/ 1515986 h 3221116"/>
                <a:gd name="connsiteX9" fmla="*/ 1477043 w 3182629"/>
                <a:gd name="connsiteY9" fmla="*/ 1144372 h 3221116"/>
                <a:gd name="connsiteX10" fmla="*/ 1651152 w 3182629"/>
                <a:gd name="connsiteY10" fmla="*/ 501 h 3221116"/>
                <a:gd name="connsiteX11" fmla="*/ 2580395 w 3182629"/>
                <a:gd name="connsiteY11" fmla="*/ 324821 h 3221116"/>
                <a:gd name="connsiteX12" fmla="*/ 3030464 w 3182629"/>
                <a:gd name="connsiteY12" fmla="*/ 2249544 h 3221116"/>
                <a:gd name="connsiteX13" fmla="*/ 2585849 w 3182629"/>
                <a:gd name="connsiteY13" fmla="*/ 2588887 h 3221116"/>
                <a:gd name="connsiteX14" fmla="*/ 1973374 w 3182629"/>
                <a:gd name="connsiteY14" fmla="*/ 2195096 h 3221116"/>
                <a:gd name="connsiteX15" fmla="*/ 1390827 w 3182629"/>
                <a:gd name="connsiteY15" fmla="*/ 2527630 h 3221116"/>
                <a:gd name="connsiteX16" fmla="*/ 783896 w 3182629"/>
                <a:gd name="connsiteY16" fmla="*/ 1665044 h 3221116"/>
                <a:gd name="connsiteX17" fmla="*/ 1268509 w 3182629"/>
                <a:gd name="connsiteY17" fmla="*/ 819983 h 3221116"/>
                <a:gd name="connsiteX18" fmla="*/ 1328805 w 3182629"/>
                <a:gd name="connsiteY18" fmla="*/ 807930 h 3221116"/>
                <a:gd name="connsiteX19" fmla="*/ 1390827 w 3182629"/>
                <a:gd name="connsiteY19" fmla="*/ 802457 h 3221116"/>
                <a:gd name="connsiteX20" fmla="*/ 1462242 w 3182629"/>
                <a:gd name="connsiteY20" fmla="*/ 801708 h 3221116"/>
                <a:gd name="connsiteX21" fmla="*/ 1956122 w 3182629"/>
                <a:gd name="connsiteY21" fmla="*/ 1110076 h 3221116"/>
                <a:gd name="connsiteX22" fmla="*/ 1973374 w 3182629"/>
                <a:gd name="connsiteY22" fmla="*/ 875315 h 3221116"/>
                <a:gd name="connsiteX23" fmla="*/ 2333414 w 3182629"/>
                <a:gd name="connsiteY23" fmla="*/ 875315 h 3221116"/>
                <a:gd name="connsiteX24" fmla="*/ 2324788 w 3182629"/>
                <a:gd name="connsiteY24" fmla="*/ 2054049 h 3221116"/>
                <a:gd name="connsiteX25" fmla="*/ 2661746 w 3182629"/>
                <a:gd name="connsiteY25" fmla="*/ 2179658 h 3221116"/>
                <a:gd name="connsiteX26" fmla="*/ 2691046 w 3182629"/>
                <a:gd name="connsiteY26" fmla="*/ 2188689 h 3221116"/>
                <a:gd name="connsiteX27" fmla="*/ 2667011 w 3182629"/>
                <a:gd name="connsiteY27" fmla="*/ 2175828 h 3221116"/>
                <a:gd name="connsiteX28" fmla="*/ 2332141 w 3182629"/>
                <a:gd name="connsiteY28" fmla="*/ 653899 h 3221116"/>
                <a:gd name="connsiteX29" fmla="*/ 776764 w 3182629"/>
                <a:gd name="connsiteY29" fmla="*/ 749845 h 3221116"/>
                <a:gd name="connsiteX30" fmla="*/ 631487 w 3182629"/>
                <a:gd name="connsiteY30" fmla="*/ 2301392 h 3221116"/>
                <a:gd name="connsiteX31" fmla="*/ 2142017 w 3182629"/>
                <a:gd name="connsiteY31" fmla="*/ 2684410 h 3221116"/>
                <a:gd name="connsiteX32" fmla="*/ 2324866 w 3182629"/>
                <a:gd name="connsiteY32" fmla="*/ 3053856 h 3221116"/>
                <a:gd name="connsiteX33" fmla="*/ 294693 w 3182629"/>
                <a:gd name="connsiteY33" fmla="*/ 2539075 h 3221116"/>
                <a:gd name="connsiteX34" fmla="*/ 489947 w 3182629"/>
                <a:gd name="connsiteY34" fmla="*/ 453774 h 3221116"/>
                <a:gd name="connsiteX35" fmla="*/ 1651152 w 3182629"/>
                <a:gd name="connsiteY35" fmla="*/ 501 h 3221116"/>
                <a:gd name="connsiteX0" fmla="*/ 2664630 w 3189723"/>
                <a:gd name="connsiteY0" fmla="*/ 2175617 h 3221116"/>
                <a:gd name="connsiteX1" fmla="*/ 2658205 w 3189723"/>
                <a:gd name="connsiteY1" fmla="*/ 2178566 h 3221116"/>
                <a:gd name="connsiteX2" fmla="*/ 2664630 w 3189723"/>
                <a:gd name="connsiteY2" fmla="*/ 2175617 h 3221116"/>
                <a:gd name="connsiteX3" fmla="*/ 1477043 w 3189723"/>
                <a:gd name="connsiteY3" fmla="*/ 1144372 h 3221116"/>
                <a:gd name="connsiteX4" fmla="*/ 1409070 w 3189723"/>
                <a:gd name="connsiteY4" fmla="*/ 1159393 h 3221116"/>
                <a:gd name="connsiteX5" fmla="*/ 1152384 w 3189723"/>
                <a:gd name="connsiteY5" fmla="*/ 1703728 h 3221116"/>
                <a:gd name="connsiteX6" fmla="*/ 1514013 w 3189723"/>
                <a:gd name="connsiteY6" fmla="*/ 2152290 h 3221116"/>
                <a:gd name="connsiteX7" fmla="*/ 1850815 w 3189723"/>
                <a:gd name="connsiteY7" fmla="*/ 1654259 h 3221116"/>
                <a:gd name="connsiteX8" fmla="*/ 1830467 w 3189723"/>
                <a:gd name="connsiteY8" fmla="*/ 1515986 h 3221116"/>
                <a:gd name="connsiteX9" fmla="*/ 1477043 w 3189723"/>
                <a:gd name="connsiteY9" fmla="*/ 1144372 h 3221116"/>
                <a:gd name="connsiteX10" fmla="*/ 1651152 w 3189723"/>
                <a:gd name="connsiteY10" fmla="*/ 501 h 3221116"/>
                <a:gd name="connsiteX11" fmla="*/ 2580395 w 3189723"/>
                <a:gd name="connsiteY11" fmla="*/ 324821 h 3221116"/>
                <a:gd name="connsiteX12" fmla="*/ 3030464 w 3189723"/>
                <a:gd name="connsiteY12" fmla="*/ 2249544 h 3221116"/>
                <a:gd name="connsiteX13" fmla="*/ 2585849 w 3189723"/>
                <a:gd name="connsiteY13" fmla="*/ 2588887 h 3221116"/>
                <a:gd name="connsiteX14" fmla="*/ 1973374 w 3189723"/>
                <a:gd name="connsiteY14" fmla="*/ 2195096 h 3221116"/>
                <a:gd name="connsiteX15" fmla="*/ 1390827 w 3189723"/>
                <a:gd name="connsiteY15" fmla="*/ 2527630 h 3221116"/>
                <a:gd name="connsiteX16" fmla="*/ 783896 w 3189723"/>
                <a:gd name="connsiteY16" fmla="*/ 1665044 h 3221116"/>
                <a:gd name="connsiteX17" fmla="*/ 1268509 w 3189723"/>
                <a:gd name="connsiteY17" fmla="*/ 819983 h 3221116"/>
                <a:gd name="connsiteX18" fmla="*/ 1328805 w 3189723"/>
                <a:gd name="connsiteY18" fmla="*/ 807930 h 3221116"/>
                <a:gd name="connsiteX19" fmla="*/ 1390827 w 3189723"/>
                <a:gd name="connsiteY19" fmla="*/ 802457 h 3221116"/>
                <a:gd name="connsiteX20" fmla="*/ 1462242 w 3189723"/>
                <a:gd name="connsiteY20" fmla="*/ 801708 h 3221116"/>
                <a:gd name="connsiteX21" fmla="*/ 1956122 w 3189723"/>
                <a:gd name="connsiteY21" fmla="*/ 1110076 h 3221116"/>
                <a:gd name="connsiteX22" fmla="*/ 1973374 w 3189723"/>
                <a:gd name="connsiteY22" fmla="*/ 875315 h 3221116"/>
                <a:gd name="connsiteX23" fmla="*/ 2333414 w 3189723"/>
                <a:gd name="connsiteY23" fmla="*/ 875315 h 3221116"/>
                <a:gd name="connsiteX24" fmla="*/ 2324788 w 3189723"/>
                <a:gd name="connsiteY24" fmla="*/ 2054049 h 3221116"/>
                <a:gd name="connsiteX25" fmla="*/ 2661746 w 3189723"/>
                <a:gd name="connsiteY25" fmla="*/ 2179658 h 3221116"/>
                <a:gd name="connsiteX26" fmla="*/ 2691046 w 3189723"/>
                <a:gd name="connsiteY26" fmla="*/ 2188689 h 3221116"/>
                <a:gd name="connsiteX27" fmla="*/ 2667011 w 3189723"/>
                <a:gd name="connsiteY27" fmla="*/ 2175828 h 3221116"/>
                <a:gd name="connsiteX28" fmla="*/ 2332141 w 3189723"/>
                <a:gd name="connsiteY28" fmla="*/ 653899 h 3221116"/>
                <a:gd name="connsiteX29" fmla="*/ 776764 w 3189723"/>
                <a:gd name="connsiteY29" fmla="*/ 749845 h 3221116"/>
                <a:gd name="connsiteX30" fmla="*/ 631487 w 3189723"/>
                <a:gd name="connsiteY30" fmla="*/ 2301392 h 3221116"/>
                <a:gd name="connsiteX31" fmla="*/ 2142017 w 3189723"/>
                <a:gd name="connsiteY31" fmla="*/ 2684410 h 3221116"/>
                <a:gd name="connsiteX32" fmla="*/ 2324866 w 3189723"/>
                <a:gd name="connsiteY32" fmla="*/ 3053856 h 3221116"/>
                <a:gd name="connsiteX33" fmla="*/ 294693 w 3189723"/>
                <a:gd name="connsiteY33" fmla="*/ 2539075 h 3221116"/>
                <a:gd name="connsiteX34" fmla="*/ 489947 w 3189723"/>
                <a:gd name="connsiteY34" fmla="*/ 453774 h 3221116"/>
                <a:gd name="connsiteX35" fmla="*/ 1651152 w 3189723"/>
                <a:gd name="connsiteY35" fmla="*/ 501 h 3221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189723" h="3221116">
                  <a:moveTo>
                    <a:pt x="2664630" y="2175617"/>
                  </a:moveTo>
                  <a:lnTo>
                    <a:pt x="2658205" y="2178566"/>
                  </a:lnTo>
                  <a:cubicBezTo>
                    <a:pt x="2662222" y="2175972"/>
                    <a:pt x="2664284" y="2175096"/>
                    <a:pt x="2664630" y="2175617"/>
                  </a:cubicBezTo>
                  <a:close/>
                  <a:moveTo>
                    <a:pt x="1477043" y="1144372"/>
                  </a:moveTo>
                  <a:lnTo>
                    <a:pt x="1409070" y="1159393"/>
                  </a:lnTo>
                  <a:cubicBezTo>
                    <a:pt x="1167974" y="1216277"/>
                    <a:pt x="1134894" y="1538245"/>
                    <a:pt x="1152384" y="1703728"/>
                  </a:cubicBezTo>
                  <a:cubicBezTo>
                    <a:pt x="1169874" y="1869211"/>
                    <a:pt x="1272747" y="2156947"/>
                    <a:pt x="1514013" y="2152290"/>
                  </a:cubicBezTo>
                  <a:cubicBezTo>
                    <a:pt x="1680659" y="2149073"/>
                    <a:pt x="1865876" y="1940767"/>
                    <a:pt x="1850815" y="1654259"/>
                  </a:cubicBezTo>
                  <a:cubicBezTo>
                    <a:pt x="1844015" y="1608142"/>
                    <a:pt x="1837162" y="1561942"/>
                    <a:pt x="1830467" y="1515986"/>
                  </a:cubicBezTo>
                  <a:cubicBezTo>
                    <a:pt x="1779361" y="1292438"/>
                    <a:pt x="1635542" y="1134285"/>
                    <a:pt x="1477043" y="1144372"/>
                  </a:cubicBezTo>
                  <a:close/>
                  <a:moveTo>
                    <a:pt x="1651152" y="501"/>
                  </a:moveTo>
                  <a:cubicBezTo>
                    <a:pt x="1977584" y="8635"/>
                    <a:pt x="2235425" y="52153"/>
                    <a:pt x="2580395" y="324821"/>
                  </a:cubicBezTo>
                  <a:cubicBezTo>
                    <a:pt x="3000061" y="656529"/>
                    <a:pt x="3430704" y="1549940"/>
                    <a:pt x="3030464" y="2249544"/>
                  </a:cubicBezTo>
                  <a:cubicBezTo>
                    <a:pt x="2882259" y="2451798"/>
                    <a:pt x="2785813" y="2507403"/>
                    <a:pt x="2585849" y="2588887"/>
                  </a:cubicBezTo>
                  <a:cubicBezTo>
                    <a:pt x="2194785" y="2615774"/>
                    <a:pt x="1984876" y="2478759"/>
                    <a:pt x="1973374" y="2195096"/>
                  </a:cubicBezTo>
                  <a:cubicBezTo>
                    <a:pt x="1841986" y="2496540"/>
                    <a:pt x="1610941" y="2555551"/>
                    <a:pt x="1390827" y="2527630"/>
                  </a:cubicBezTo>
                  <a:cubicBezTo>
                    <a:pt x="1131071" y="2494680"/>
                    <a:pt x="853863" y="2136270"/>
                    <a:pt x="783896" y="1665044"/>
                  </a:cubicBezTo>
                  <a:cubicBezTo>
                    <a:pt x="715204" y="1202409"/>
                    <a:pt x="991941" y="900416"/>
                    <a:pt x="1268509" y="819983"/>
                  </a:cubicBezTo>
                  <a:cubicBezTo>
                    <a:pt x="1288264" y="814237"/>
                    <a:pt x="1308391" y="810536"/>
                    <a:pt x="1328805" y="807930"/>
                  </a:cubicBezTo>
                  <a:cubicBezTo>
                    <a:pt x="1349219" y="805325"/>
                    <a:pt x="1369921" y="803817"/>
                    <a:pt x="1390827" y="802457"/>
                  </a:cubicBezTo>
                  <a:cubicBezTo>
                    <a:pt x="1416795" y="800769"/>
                    <a:pt x="1355770" y="788713"/>
                    <a:pt x="1462242" y="801708"/>
                  </a:cubicBezTo>
                  <a:cubicBezTo>
                    <a:pt x="1599590" y="818472"/>
                    <a:pt x="1776043" y="890774"/>
                    <a:pt x="1956122" y="1110076"/>
                  </a:cubicBezTo>
                  <a:lnTo>
                    <a:pt x="1973374" y="875315"/>
                  </a:lnTo>
                  <a:lnTo>
                    <a:pt x="2333414" y="875315"/>
                  </a:lnTo>
                  <a:cubicBezTo>
                    <a:pt x="2330539" y="1325736"/>
                    <a:pt x="2327663" y="1603628"/>
                    <a:pt x="2324788" y="2054049"/>
                  </a:cubicBezTo>
                  <a:cubicBezTo>
                    <a:pt x="2290850" y="2479718"/>
                    <a:pt x="2627788" y="2217580"/>
                    <a:pt x="2661746" y="2179658"/>
                  </a:cubicBezTo>
                  <a:lnTo>
                    <a:pt x="2691046" y="2188689"/>
                  </a:lnTo>
                  <a:lnTo>
                    <a:pt x="2667011" y="2175828"/>
                  </a:lnTo>
                  <a:cubicBezTo>
                    <a:pt x="2945550" y="1655295"/>
                    <a:pt x="2803444" y="1009445"/>
                    <a:pt x="2332141" y="653899"/>
                  </a:cubicBezTo>
                  <a:cubicBezTo>
                    <a:pt x="1860838" y="298353"/>
                    <a:pt x="1200794" y="339069"/>
                    <a:pt x="776764" y="749845"/>
                  </a:cubicBezTo>
                  <a:cubicBezTo>
                    <a:pt x="352733" y="1160621"/>
                    <a:pt x="291083" y="1819040"/>
                    <a:pt x="631487" y="2301392"/>
                  </a:cubicBezTo>
                  <a:cubicBezTo>
                    <a:pt x="971891" y="2783745"/>
                    <a:pt x="1612904" y="2946283"/>
                    <a:pt x="2142017" y="2684410"/>
                  </a:cubicBezTo>
                  <a:lnTo>
                    <a:pt x="2324866" y="3053856"/>
                  </a:lnTo>
                  <a:cubicBezTo>
                    <a:pt x="1613730" y="3405817"/>
                    <a:pt x="752200" y="3187363"/>
                    <a:pt x="294693" y="2539075"/>
                  </a:cubicBezTo>
                  <a:cubicBezTo>
                    <a:pt x="-162814" y="1890787"/>
                    <a:pt x="-79956" y="1005863"/>
                    <a:pt x="489947" y="453774"/>
                  </a:cubicBezTo>
                  <a:cubicBezTo>
                    <a:pt x="810518" y="143225"/>
                    <a:pt x="1231454" y="-9956"/>
                    <a:pt x="1651152" y="50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Left Arrow 1">
              <a:extLst>
                <a:ext uri="{FF2B5EF4-FFF2-40B4-BE49-F238E27FC236}">
                  <a16:creationId xmlns:a16="http://schemas.microsoft.com/office/drawing/2014/main" id="{064FCC88-A450-4F61-BFA6-137863823A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7304" y="2116406"/>
              <a:ext cx="305058" cy="296916"/>
            </a:xfrm>
            <a:custGeom>
              <a:avLst/>
              <a:gdLst/>
              <a:ahLst/>
              <a:cxnLst/>
              <a:rect l="l" t="t" r="r" b="b"/>
              <a:pathLst>
                <a:path w="3306630" h="3218379">
                  <a:moveTo>
                    <a:pt x="0" y="2085651"/>
                  </a:moveTo>
                  <a:cubicBezTo>
                    <a:pt x="253919" y="2342528"/>
                    <a:pt x="881542" y="2297196"/>
                    <a:pt x="1388167" y="2271654"/>
                  </a:cubicBezTo>
                  <a:lnTo>
                    <a:pt x="1417952" y="2988872"/>
                  </a:lnTo>
                  <a:lnTo>
                    <a:pt x="717647" y="2950294"/>
                  </a:lnTo>
                  <a:cubicBezTo>
                    <a:pt x="467617" y="2928101"/>
                    <a:pt x="217417" y="2555860"/>
                    <a:pt x="0" y="2085651"/>
                  </a:cubicBezTo>
                  <a:close/>
                  <a:moveTo>
                    <a:pt x="1969797" y="2019847"/>
                  </a:moveTo>
                  <a:lnTo>
                    <a:pt x="1969797" y="2274913"/>
                  </a:lnTo>
                  <a:lnTo>
                    <a:pt x="2657809" y="2274913"/>
                  </a:lnTo>
                  <a:cubicBezTo>
                    <a:pt x="2787205" y="2599270"/>
                    <a:pt x="2968360" y="2923626"/>
                    <a:pt x="2675062" y="2954686"/>
                  </a:cubicBezTo>
                  <a:lnTo>
                    <a:pt x="1969797" y="2963313"/>
                  </a:lnTo>
                  <a:lnTo>
                    <a:pt x="1969797" y="3218379"/>
                  </a:lnTo>
                  <a:lnTo>
                    <a:pt x="1429598" y="2619113"/>
                  </a:lnTo>
                  <a:close/>
                  <a:moveTo>
                    <a:pt x="2961009" y="1275432"/>
                  </a:moveTo>
                  <a:lnTo>
                    <a:pt x="3277752" y="1901203"/>
                  </a:lnTo>
                  <a:cubicBezTo>
                    <a:pt x="3383548" y="2128832"/>
                    <a:pt x="3186278" y="2531632"/>
                    <a:pt x="2887773" y="2955026"/>
                  </a:cubicBezTo>
                  <a:cubicBezTo>
                    <a:pt x="2983276" y="2606687"/>
                    <a:pt x="2630206" y="2085815"/>
                    <a:pt x="2354773" y="1659836"/>
                  </a:cubicBezTo>
                  <a:close/>
                  <a:moveTo>
                    <a:pt x="1019997" y="990789"/>
                  </a:moveTo>
                  <a:lnTo>
                    <a:pt x="1268877" y="1758248"/>
                  </a:lnTo>
                  <a:lnTo>
                    <a:pt x="1047983" y="1630715"/>
                  </a:lnTo>
                  <a:lnTo>
                    <a:pt x="703977" y="2226552"/>
                  </a:lnTo>
                  <a:cubicBezTo>
                    <a:pt x="358378" y="2176433"/>
                    <a:pt x="-13100" y="2171140"/>
                    <a:pt x="106650" y="1901606"/>
                  </a:cubicBezTo>
                  <a:lnTo>
                    <a:pt x="451811" y="1286515"/>
                  </a:lnTo>
                  <a:lnTo>
                    <a:pt x="230918" y="1158982"/>
                  </a:lnTo>
                  <a:close/>
                  <a:moveTo>
                    <a:pt x="2174825" y="119764"/>
                  </a:moveTo>
                  <a:cubicBezTo>
                    <a:pt x="2220451" y="119103"/>
                    <a:pt x="2264887" y="143875"/>
                    <a:pt x="2308274" y="203493"/>
                  </a:cubicBezTo>
                  <a:lnTo>
                    <a:pt x="2668377" y="809957"/>
                  </a:lnTo>
                  <a:lnTo>
                    <a:pt x="2889271" y="682424"/>
                  </a:lnTo>
                  <a:lnTo>
                    <a:pt x="2640391" y="1449883"/>
                  </a:lnTo>
                  <a:lnTo>
                    <a:pt x="1851312" y="1281690"/>
                  </a:lnTo>
                  <a:lnTo>
                    <a:pt x="2072206" y="1154157"/>
                  </a:lnTo>
                  <a:lnTo>
                    <a:pt x="1728200" y="558321"/>
                  </a:lnTo>
                  <a:cubicBezTo>
                    <a:pt x="1890352" y="352642"/>
                    <a:pt x="2037947" y="121750"/>
                    <a:pt x="2174825" y="119764"/>
                  </a:cubicBezTo>
                  <a:close/>
                  <a:moveTo>
                    <a:pt x="1831774" y="30"/>
                  </a:moveTo>
                  <a:cubicBezTo>
                    <a:pt x="1948530" y="539"/>
                    <a:pt x="2073232" y="7407"/>
                    <a:pt x="2202212" y="19111"/>
                  </a:cubicBezTo>
                  <a:cubicBezTo>
                    <a:pt x="1852790" y="110572"/>
                    <a:pt x="1578238" y="676776"/>
                    <a:pt x="1347045" y="1128297"/>
                  </a:cubicBezTo>
                  <a:lnTo>
                    <a:pt x="711024" y="795483"/>
                  </a:lnTo>
                  <a:lnTo>
                    <a:pt x="1094586" y="208291"/>
                  </a:lnTo>
                  <a:cubicBezTo>
                    <a:pt x="1202761" y="54213"/>
                    <a:pt x="1481508" y="-1496"/>
                    <a:pt x="1831774" y="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Isosceles Triangle 8">
              <a:extLst>
                <a:ext uri="{FF2B5EF4-FFF2-40B4-BE49-F238E27FC236}">
                  <a16:creationId xmlns:a16="http://schemas.microsoft.com/office/drawing/2014/main" id="{A8D16E96-8C81-464C-B198-71A357107775}"/>
                </a:ext>
              </a:extLst>
            </p:cNvPr>
            <p:cNvSpPr/>
            <p:nvPr/>
          </p:nvSpPr>
          <p:spPr>
            <a:xfrm rot="16200000">
              <a:off x="1544094" y="1433581"/>
              <a:ext cx="249618" cy="297610"/>
            </a:xfrm>
            <a:custGeom>
              <a:avLst/>
              <a:gdLst/>
              <a:ahLst/>
              <a:cxnLst/>
              <a:rect l="l" t="t" r="r" b="b"/>
              <a:pathLst>
                <a:path w="2708011" h="3228660">
                  <a:moveTo>
                    <a:pt x="1895121" y="2005092"/>
                  </a:moveTo>
                  <a:cubicBezTo>
                    <a:pt x="1769067" y="2196199"/>
                    <a:pt x="1559641" y="2315968"/>
                    <a:pt x="1331007" y="2327705"/>
                  </a:cubicBezTo>
                  <a:cubicBezTo>
                    <a:pt x="1102373" y="2339443"/>
                    <a:pt x="881783" y="2241749"/>
                    <a:pt x="736821" y="2064556"/>
                  </a:cubicBezTo>
                  <a:lnTo>
                    <a:pt x="885891" y="1942602"/>
                  </a:lnTo>
                  <a:cubicBezTo>
                    <a:pt x="992076" y="2072396"/>
                    <a:pt x="1153658" y="2143956"/>
                    <a:pt x="1321132" y="2135359"/>
                  </a:cubicBezTo>
                  <a:cubicBezTo>
                    <a:pt x="1488607" y="2126761"/>
                    <a:pt x="1642011" y="2039030"/>
                    <a:pt x="1734346" y="1899045"/>
                  </a:cubicBezTo>
                  <a:close/>
                  <a:moveTo>
                    <a:pt x="2315256" y="2179725"/>
                  </a:moveTo>
                  <a:cubicBezTo>
                    <a:pt x="2124977" y="2519973"/>
                    <a:pt x="1777729" y="2743099"/>
                    <a:pt x="1389179" y="2774782"/>
                  </a:cubicBezTo>
                  <a:cubicBezTo>
                    <a:pt x="1000629" y="2806465"/>
                    <a:pt x="621821" y="2642541"/>
                    <a:pt x="378934" y="2337614"/>
                  </a:cubicBezTo>
                  <a:lnTo>
                    <a:pt x="519502" y="2225645"/>
                  </a:lnTo>
                  <a:cubicBezTo>
                    <a:pt x="725082" y="2483736"/>
                    <a:pt x="1045705" y="2622480"/>
                    <a:pt x="1374574" y="2595664"/>
                  </a:cubicBezTo>
                  <a:cubicBezTo>
                    <a:pt x="1703443" y="2568848"/>
                    <a:pt x="1997353" y="2379994"/>
                    <a:pt x="2158406" y="2092008"/>
                  </a:cubicBezTo>
                  <a:close/>
                  <a:moveTo>
                    <a:pt x="2315941" y="1615003"/>
                  </a:moveTo>
                  <a:lnTo>
                    <a:pt x="272242" y="1615003"/>
                  </a:lnTo>
                  <a:lnTo>
                    <a:pt x="872561" y="666216"/>
                  </a:lnTo>
                  <a:lnTo>
                    <a:pt x="872561" y="219906"/>
                  </a:lnTo>
                  <a:cubicBezTo>
                    <a:pt x="872561" y="98674"/>
                    <a:pt x="970839" y="396"/>
                    <a:pt x="1092071" y="396"/>
                  </a:cubicBezTo>
                  <a:lnTo>
                    <a:pt x="1293841" y="396"/>
                  </a:lnTo>
                  <a:lnTo>
                    <a:pt x="1294092" y="0"/>
                  </a:lnTo>
                  <a:lnTo>
                    <a:pt x="1294343" y="396"/>
                  </a:lnTo>
                  <a:lnTo>
                    <a:pt x="1470231" y="396"/>
                  </a:lnTo>
                  <a:cubicBezTo>
                    <a:pt x="1591463" y="396"/>
                    <a:pt x="1689741" y="98674"/>
                    <a:pt x="1689741" y="219906"/>
                  </a:cubicBezTo>
                  <a:lnTo>
                    <a:pt x="1689741" y="625313"/>
                  </a:lnTo>
                  <a:close/>
                  <a:moveTo>
                    <a:pt x="2708011" y="2399368"/>
                  </a:moveTo>
                  <a:cubicBezTo>
                    <a:pt x="2440740" y="2877288"/>
                    <a:pt x="1950128" y="3187847"/>
                    <a:pt x="1403807" y="3224932"/>
                  </a:cubicBezTo>
                  <a:cubicBezTo>
                    <a:pt x="857486" y="3262017"/>
                    <a:pt x="329406" y="3020609"/>
                    <a:pt x="0" y="2583191"/>
                  </a:cubicBezTo>
                  <a:lnTo>
                    <a:pt x="143153" y="2475389"/>
                  </a:lnTo>
                  <a:cubicBezTo>
                    <a:pt x="436120" y="2864419"/>
                    <a:pt x="905784" y="3079123"/>
                    <a:pt x="1391671" y="3046140"/>
                  </a:cubicBezTo>
                  <a:cubicBezTo>
                    <a:pt x="1877558" y="3013157"/>
                    <a:pt x="2313899" y="2736952"/>
                    <a:pt x="2551604" y="23118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3A62D8D0-1DBA-4801-BCCE-EBBA7DB8B242}"/>
                </a:ext>
              </a:extLst>
            </p:cNvPr>
            <p:cNvSpPr/>
            <p:nvPr/>
          </p:nvSpPr>
          <p:spPr>
            <a:xfrm>
              <a:off x="1392723" y="1773453"/>
              <a:ext cx="289159" cy="289159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1EE6FE99-C312-4F4B-B6D8-57E38E6382F5}"/>
                </a:ext>
              </a:extLst>
            </p:cNvPr>
            <p:cNvSpPr/>
            <p:nvPr/>
          </p:nvSpPr>
          <p:spPr>
            <a:xfrm>
              <a:off x="1915525" y="1461826"/>
              <a:ext cx="234841" cy="290601"/>
            </a:xfrm>
            <a:custGeom>
              <a:avLst/>
              <a:gdLst>
                <a:gd name="connsiteX0" fmla="*/ 371475 w 1600200"/>
                <a:gd name="connsiteY0" fmla="*/ 0 h 1857375"/>
                <a:gd name="connsiteX1" fmla="*/ 628650 w 1600200"/>
                <a:gd name="connsiteY1" fmla="*/ 523875 h 1857375"/>
                <a:gd name="connsiteX2" fmla="*/ 400050 w 1600200"/>
                <a:gd name="connsiteY2" fmla="*/ 561975 h 1857375"/>
                <a:gd name="connsiteX3" fmla="*/ 1019175 w 1600200"/>
                <a:gd name="connsiteY3" fmla="*/ 1438275 h 1857375"/>
                <a:gd name="connsiteX4" fmla="*/ 1219200 w 1600200"/>
                <a:gd name="connsiteY4" fmla="*/ 1238250 h 1857375"/>
                <a:gd name="connsiteX5" fmla="*/ 1600200 w 1600200"/>
                <a:gd name="connsiteY5" fmla="*/ 1666875 h 1857375"/>
                <a:gd name="connsiteX6" fmla="*/ 1038225 w 1600200"/>
                <a:gd name="connsiteY6" fmla="*/ 1857375 h 1857375"/>
                <a:gd name="connsiteX7" fmla="*/ 0 w 1600200"/>
                <a:gd name="connsiteY7" fmla="*/ 314325 h 1857375"/>
                <a:gd name="connsiteX8" fmla="*/ 371475 w 1600200"/>
                <a:gd name="connsiteY8" fmla="*/ 0 h 1857375"/>
                <a:gd name="connsiteX0" fmla="*/ 371475 w 1600200"/>
                <a:gd name="connsiteY0" fmla="*/ 0 h 1917951"/>
                <a:gd name="connsiteX1" fmla="*/ 628650 w 1600200"/>
                <a:gd name="connsiteY1" fmla="*/ 584451 h 1917951"/>
                <a:gd name="connsiteX2" fmla="*/ 400050 w 1600200"/>
                <a:gd name="connsiteY2" fmla="*/ 622551 h 1917951"/>
                <a:gd name="connsiteX3" fmla="*/ 1019175 w 1600200"/>
                <a:gd name="connsiteY3" fmla="*/ 1498851 h 1917951"/>
                <a:gd name="connsiteX4" fmla="*/ 1219200 w 1600200"/>
                <a:gd name="connsiteY4" fmla="*/ 1298826 h 1917951"/>
                <a:gd name="connsiteX5" fmla="*/ 1600200 w 1600200"/>
                <a:gd name="connsiteY5" fmla="*/ 1727451 h 1917951"/>
                <a:gd name="connsiteX6" fmla="*/ 1038225 w 1600200"/>
                <a:gd name="connsiteY6" fmla="*/ 1917951 h 1917951"/>
                <a:gd name="connsiteX7" fmla="*/ 0 w 1600200"/>
                <a:gd name="connsiteY7" fmla="*/ 374901 h 1917951"/>
                <a:gd name="connsiteX8" fmla="*/ 371475 w 1600200"/>
                <a:gd name="connsiteY8" fmla="*/ 0 h 1917951"/>
                <a:gd name="connsiteX0" fmla="*/ 371475 w 1600200"/>
                <a:gd name="connsiteY0" fmla="*/ 1277 h 1919228"/>
                <a:gd name="connsiteX1" fmla="*/ 628650 w 1600200"/>
                <a:gd name="connsiteY1" fmla="*/ 585728 h 1919228"/>
                <a:gd name="connsiteX2" fmla="*/ 400050 w 1600200"/>
                <a:gd name="connsiteY2" fmla="*/ 623828 h 1919228"/>
                <a:gd name="connsiteX3" fmla="*/ 1019175 w 1600200"/>
                <a:gd name="connsiteY3" fmla="*/ 1500128 h 1919228"/>
                <a:gd name="connsiteX4" fmla="*/ 1219200 w 1600200"/>
                <a:gd name="connsiteY4" fmla="*/ 1300103 h 1919228"/>
                <a:gd name="connsiteX5" fmla="*/ 1600200 w 1600200"/>
                <a:gd name="connsiteY5" fmla="*/ 1728728 h 1919228"/>
                <a:gd name="connsiteX6" fmla="*/ 1038225 w 1600200"/>
                <a:gd name="connsiteY6" fmla="*/ 1919228 h 1919228"/>
                <a:gd name="connsiteX7" fmla="*/ 0 w 1600200"/>
                <a:gd name="connsiteY7" fmla="*/ 376178 h 1919228"/>
                <a:gd name="connsiteX8" fmla="*/ 371475 w 1600200"/>
                <a:gd name="connsiteY8" fmla="*/ 1277 h 1919228"/>
                <a:gd name="connsiteX0" fmla="*/ 371475 w 1600200"/>
                <a:gd name="connsiteY0" fmla="*/ 1277 h 1919228"/>
                <a:gd name="connsiteX1" fmla="*/ 628650 w 1600200"/>
                <a:gd name="connsiteY1" fmla="*/ 585728 h 1919228"/>
                <a:gd name="connsiteX2" fmla="*/ 400050 w 1600200"/>
                <a:gd name="connsiteY2" fmla="*/ 623828 h 1919228"/>
                <a:gd name="connsiteX3" fmla="*/ 1019175 w 1600200"/>
                <a:gd name="connsiteY3" fmla="*/ 1500128 h 1919228"/>
                <a:gd name="connsiteX4" fmla="*/ 1219200 w 1600200"/>
                <a:gd name="connsiteY4" fmla="*/ 1300103 h 1919228"/>
                <a:gd name="connsiteX5" fmla="*/ 1600200 w 1600200"/>
                <a:gd name="connsiteY5" fmla="*/ 1728728 h 1919228"/>
                <a:gd name="connsiteX6" fmla="*/ 1038225 w 1600200"/>
                <a:gd name="connsiteY6" fmla="*/ 1919228 h 1919228"/>
                <a:gd name="connsiteX7" fmla="*/ 0 w 1600200"/>
                <a:gd name="connsiteY7" fmla="*/ 376178 h 1919228"/>
                <a:gd name="connsiteX8" fmla="*/ 371475 w 1600200"/>
                <a:gd name="connsiteY8" fmla="*/ 1277 h 1919228"/>
                <a:gd name="connsiteX0" fmla="*/ 371475 w 1600200"/>
                <a:gd name="connsiteY0" fmla="*/ 1544 h 1919495"/>
                <a:gd name="connsiteX1" fmla="*/ 628650 w 1600200"/>
                <a:gd name="connsiteY1" fmla="*/ 585995 h 1919495"/>
                <a:gd name="connsiteX2" fmla="*/ 400050 w 1600200"/>
                <a:gd name="connsiteY2" fmla="*/ 624095 h 1919495"/>
                <a:gd name="connsiteX3" fmla="*/ 1019175 w 1600200"/>
                <a:gd name="connsiteY3" fmla="*/ 1500395 h 1919495"/>
                <a:gd name="connsiteX4" fmla="*/ 1219200 w 1600200"/>
                <a:gd name="connsiteY4" fmla="*/ 1300370 h 1919495"/>
                <a:gd name="connsiteX5" fmla="*/ 1600200 w 1600200"/>
                <a:gd name="connsiteY5" fmla="*/ 1728995 h 1919495"/>
                <a:gd name="connsiteX6" fmla="*/ 1038225 w 1600200"/>
                <a:gd name="connsiteY6" fmla="*/ 1919495 h 1919495"/>
                <a:gd name="connsiteX7" fmla="*/ 0 w 1600200"/>
                <a:gd name="connsiteY7" fmla="*/ 376445 h 1919495"/>
                <a:gd name="connsiteX8" fmla="*/ 371475 w 1600200"/>
                <a:gd name="connsiteY8" fmla="*/ 1544 h 1919495"/>
                <a:gd name="connsiteX0" fmla="*/ 371475 w 1600200"/>
                <a:gd name="connsiteY0" fmla="*/ 1487 h 1919438"/>
                <a:gd name="connsiteX1" fmla="*/ 568075 w 1600200"/>
                <a:gd name="connsiteY1" fmla="*/ 603245 h 1919438"/>
                <a:gd name="connsiteX2" fmla="*/ 400050 w 1600200"/>
                <a:gd name="connsiteY2" fmla="*/ 624038 h 1919438"/>
                <a:gd name="connsiteX3" fmla="*/ 1019175 w 1600200"/>
                <a:gd name="connsiteY3" fmla="*/ 1500338 h 1919438"/>
                <a:gd name="connsiteX4" fmla="*/ 1219200 w 1600200"/>
                <a:gd name="connsiteY4" fmla="*/ 1300313 h 1919438"/>
                <a:gd name="connsiteX5" fmla="*/ 1600200 w 1600200"/>
                <a:gd name="connsiteY5" fmla="*/ 1728938 h 1919438"/>
                <a:gd name="connsiteX6" fmla="*/ 1038225 w 1600200"/>
                <a:gd name="connsiteY6" fmla="*/ 1919438 h 1919438"/>
                <a:gd name="connsiteX7" fmla="*/ 0 w 1600200"/>
                <a:gd name="connsiteY7" fmla="*/ 376388 h 1919438"/>
                <a:gd name="connsiteX8" fmla="*/ 371475 w 1600200"/>
                <a:gd name="connsiteY8" fmla="*/ 1487 h 1919438"/>
                <a:gd name="connsiteX0" fmla="*/ 371475 w 1600200"/>
                <a:gd name="connsiteY0" fmla="*/ 1032 h 1918983"/>
                <a:gd name="connsiteX1" fmla="*/ 568075 w 1600200"/>
                <a:gd name="connsiteY1" fmla="*/ 602790 h 1918983"/>
                <a:gd name="connsiteX2" fmla="*/ 400050 w 1600200"/>
                <a:gd name="connsiteY2" fmla="*/ 623583 h 1918983"/>
                <a:gd name="connsiteX3" fmla="*/ 1019175 w 1600200"/>
                <a:gd name="connsiteY3" fmla="*/ 1499883 h 1918983"/>
                <a:gd name="connsiteX4" fmla="*/ 1219200 w 1600200"/>
                <a:gd name="connsiteY4" fmla="*/ 1299858 h 1918983"/>
                <a:gd name="connsiteX5" fmla="*/ 1600200 w 1600200"/>
                <a:gd name="connsiteY5" fmla="*/ 1728483 h 1918983"/>
                <a:gd name="connsiteX6" fmla="*/ 1038225 w 1600200"/>
                <a:gd name="connsiteY6" fmla="*/ 1918983 h 1918983"/>
                <a:gd name="connsiteX7" fmla="*/ 0 w 1600200"/>
                <a:gd name="connsiteY7" fmla="*/ 375933 h 1918983"/>
                <a:gd name="connsiteX8" fmla="*/ 371475 w 1600200"/>
                <a:gd name="connsiteY8" fmla="*/ 1032 h 1918983"/>
                <a:gd name="connsiteX0" fmla="*/ 371475 w 1600200"/>
                <a:gd name="connsiteY0" fmla="*/ 1088 h 1919039"/>
                <a:gd name="connsiteX1" fmla="*/ 568075 w 1600200"/>
                <a:gd name="connsiteY1" fmla="*/ 602846 h 1919039"/>
                <a:gd name="connsiteX2" fmla="*/ 400050 w 1600200"/>
                <a:gd name="connsiteY2" fmla="*/ 623639 h 1919039"/>
                <a:gd name="connsiteX3" fmla="*/ 1019175 w 1600200"/>
                <a:gd name="connsiteY3" fmla="*/ 1499939 h 1919039"/>
                <a:gd name="connsiteX4" fmla="*/ 1219200 w 1600200"/>
                <a:gd name="connsiteY4" fmla="*/ 1299914 h 1919039"/>
                <a:gd name="connsiteX5" fmla="*/ 1600200 w 1600200"/>
                <a:gd name="connsiteY5" fmla="*/ 1728539 h 1919039"/>
                <a:gd name="connsiteX6" fmla="*/ 1038225 w 1600200"/>
                <a:gd name="connsiteY6" fmla="*/ 1919039 h 1919039"/>
                <a:gd name="connsiteX7" fmla="*/ 0 w 1600200"/>
                <a:gd name="connsiteY7" fmla="*/ 375989 h 1919039"/>
                <a:gd name="connsiteX8" fmla="*/ 371475 w 1600200"/>
                <a:gd name="connsiteY8" fmla="*/ 1088 h 1919039"/>
                <a:gd name="connsiteX0" fmla="*/ 371475 w 1600200"/>
                <a:gd name="connsiteY0" fmla="*/ 1088 h 1919039"/>
                <a:gd name="connsiteX1" fmla="*/ 568075 w 1600200"/>
                <a:gd name="connsiteY1" fmla="*/ 602846 h 1919039"/>
                <a:gd name="connsiteX2" fmla="*/ 400050 w 1600200"/>
                <a:gd name="connsiteY2" fmla="*/ 623639 h 1919039"/>
                <a:gd name="connsiteX3" fmla="*/ 1019175 w 1600200"/>
                <a:gd name="connsiteY3" fmla="*/ 1499939 h 1919039"/>
                <a:gd name="connsiteX4" fmla="*/ 1219200 w 1600200"/>
                <a:gd name="connsiteY4" fmla="*/ 1299914 h 1919039"/>
                <a:gd name="connsiteX5" fmla="*/ 1600200 w 1600200"/>
                <a:gd name="connsiteY5" fmla="*/ 1728539 h 1919039"/>
                <a:gd name="connsiteX6" fmla="*/ 1038225 w 1600200"/>
                <a:gd name="connsiteY6" fmla="*/ 1919039 h 1919039"/>
                <a:gd name="connsiteX7" fmla="*/ 0 w 1600200"/>
                <a:gd name="connsiteY7" fmla="*/ 375989 h 1919039"/>
                <a:gd name="connsiteX8" fmla="*/ 371475 w 1600200"/>
                <a:gd name="connsiteY8" fmla="*/ 1088 h 1919039"/>
                <a:gd name="connsiteX0" fmla="*/ 371475 w 1600200"/>
                <a:gd name="connsiteY0" fmla="*/ 1118 h 1919069"/>
                <a:gd name="connsiteX1" fmla="*/ 568075 w 1600200"/>
                <a:gd name="connsiteY1" fmla="*/ 602876 h 1919069"/>
                <a:gd name="connsiteX2" fmla="*/ 400050 w 1600200"/>
                <a:gd name="connsiteY2" fmla="*/ 623669 h 1919069"/>
                <a:gd name="connsiteX3" fmla="*/ 1019175 w 1600200"/>
                <a:gd name="connsiteY3" fmla="*/ 1499969 h 1919069"/>
                <a:gd name="connsiteX4" fmla="*/ 1219200 w 1600200"/>
                <a:gd name="connsiteY4" fmla="*/ 1299944 h 1919069"/>
                <a:gd name="connsiteX5" fmla="*/ 1600200 w 1600200"/>
                <a:gd name="connsiteY5" fmla="*/ 1728569 h 1919069"/>
                <a:gd name="connsiteX6" fmla="*/ 1038225 w 1600200"/>
                <a:gd name="connsiteY6" fmla="*/ 1919069 h 1919069"/>
                <a:gd name="connsiteX7" fmla="*/ 0 w 1600200"/>
                <a:gd name="connsiteY7" fmla="*/ 376019 h 1919069"/>
                <a:gd name="connsiteX8" fmla="*/ 371475 w 1600200"/>
                <a:gd name="connsiteY8" fmla="*/ 1118 h 1919069"/>
                <a:gd name="connsiteX0" fmla="*/ 371475 w 1600200"/>
                <a:gd name="connsiteY0" fmla="*/ 1118 h 1919069"/>
                <a:gd name="connsiteX1" fmla="*/ 568075 w 1600200"/>
                <a:gd name="connsiteY1" fmla="*/ 602876 h 1919069"/>
                <a:gd name="connsiteX2" fmla="*/ 408703 w 1600200"/>
                <a:gd name="connsiteY2" fmla="*/ 643860 h 1919069"/>
                <a:gd name="connsiteX3" fmla="*/ 1019175 w 1600200"/>
                <a:gd name="connsiteY3" fmla="*/ 1499969 h 1919069"/>
                <a:gd name="connsiteX4" fmla="*/ 1219200 w 1600200"/>
                <a:gd name="connsiteY4" fmla="*/ 1299944 h 1919069"/>
                <a:gd name="connsiteX5" fmla="*/ 1600200 w 1600200"/>
                <a:gd name="connsiteY5" fmla="*/ 1728569 h 1919069"/>
                <a:gd name="connsiteX6" fmla="*/ 1038225 w 1600200"/>
                <a:gd name="connsiteY6" fmla="*/ 1919069 h 1919069"/>
                <a:gd name="connsiteX7" fmla="*/ 0 w 1600200"/>
                <a:gd name="connsiteY7" fmla="*/ 376019 h 1919069"/>
                <a:gd name="connsiteX8" fmla="*/ 371475 w 1600200"/>
                <a:gd name="connsiteY8" fmla="*/ 1118 h 1919069"/>
                <a:gd name="connsiteX0" fmla="*/ 371475 w 1600200"/>
                <a:gd name="connsiteY0" fmla="*/ 1118 h 1919069"/>
                <a:gd name="connsiteX1" fmla="*/ 568075 w 1600200"/>
                <a:gd name="connsiteY1" fmla="*/ 602876 h 1919069"/>
                <a:gd name="connsiteX2" fmla="*/ 359666 w 1600200"/>
                <a:gd name="connsiteY2" fmla="*/ 643860 h 1919069"/>
                <a:gd name="connsiteX3" fmla="*/ 1019175 w 1600200"/>
                <a:gd name="connsiteY3" fmla="*/ 1499969 h 1919069"/>
                <a:gd name="connsiteX4" fmla="*/ 1219200 w 1600200"/>
                <a:gd name="connsiteY4" fmla="*/ 1299944 h 1919069"/>
                <a:gd name="connsiteX5" fmla="*/ 1600200 w 1600200"/>
                <a:gd name="connsiteY5" fmla="*/ 1728569 h 1919069"/>
                <a:gd name="connsiteX6" fmla="*/ 1038225 w 1600200"/>
                <a:gd name="connsiteY6" fmla="*/ 1919069 h 1919069"/>
                <a:gd name="connsiteX7" fmla="*/ 0 w 1600200"/>
                <a:gd name="connsiteY7" fmla="*/ 376019 h 1919069"/>
                <a:gd name="connsiteX8" fmla="*/ 371475 w 1600200"/>
                <a:gd name="connsiteY8" fmla="*/ 1118 h 1919069"/>
                <a:gd name="connsiteX0" fmla="*/ 371475 w 1600200"/>
                <a:gd name="connsiteY0" fmla="*/ 1118 h 1919069"/>
                <a:gd name="connsiteX1" fmla="*/ 568075 w 1600200"/>
                <a:gd name="connsiteY1" fmla="*/ 602876 h 1919069"/>
                <a:gd name="connsiteX2" fmla="*/ 374089 w 1600200"/>
                <a:gd name="connsiteY2" fmla="*/ 646744 h 1919069"/>
                <a:gd name="connsiteX3" fmla="*/ 1019175 w 1600200"/>
                <a:gd name="connsiteY3" fmla="*/ 1499969 h 1919069"/>
                <a:gd name="connsiteX4" fmla="*/ 1219200 w 1600200"/>
                <a:gd name="connsiteY4" fmla="*/ 1299944 h 1919069"/>
                <a:gd name="connsiteX5" fmla="*/ 1600200 w 1600200"/>
                <a:gd name="connsiteY5" fmla="*/ 1728569 h 1919069"/>
                <a:gd name="connsiteX6" fmla="*/ 1038225 w 1600200"/>
                <a:gd name="connsiteY6" fmla="*/ 1919069 h 1919069"/>
                <a:gd name="connsiteX7" fmla="*/ 0 w 1600200"/>
                <a:gd name="connsiteY7" fmla="*/ 376019 h 1919069"/>
                <a:gd name="connsiteX8" fmla="*/ 371475 w 1600200"/>
                <a:gd name="connsiteY8" fmla="*/ 1118 h 1919069"/>
                <a:gd name="connsiteX0" fmla="*/ 371475 w 1600200"/>
                <a:gd name="connsiteY0" fmla="*/ 1118 h 1919069"/>
                <a:gd name="connsiteX1" fmla="*/ 568075 w 1600200"/>
                <a:gd name="connsiteY1" fmla="*/ 602876 h 1919069"/>
                <a:gd name="connsiteX2" fmla="*/ 374089 w 1600200"/>
                <a:gd name="connsiteY2" fmla="*/ 646744 h 1919069"/>
                <a:gd name="connsiteX3" fmla="*/ 1019175 w 1600200"/>
                <a:gd name="connsiteY3" fmla="*/ 1499969 h 1919069"/>
                <a:gd name="connsiteX4" fmla="*/ 1219200 w 1600200"/>
                <a:gd name="connsiteY4" fmla="*/ 1299944 h 1919069"/>
                <a:gd name="connsiteX5" fmla="*/ 1600200 w 1600200"/>
                <a:gd name="connsiteY5" fmla="*/ 1728569 h 1919069"/>
                <a:gd name="connsiteX6" fmla="*/ 1038225 w 1600200"/>
                <a:gd name="connsiteY6" fmla="*/ 1919069 h 1919069"/>
                <a:gd name="connsiteX7" fmla="*/ 0 w 1600200"/>
                <a:gd name="connsiteY7" fmla="*/ 376019 h 1919069"/>
                <a:gd name="connsiteX8" fmla="*/ 371475 w 1600200"/>
                <a:gd name="connsiteY8" fmla="*/ 1118 h 1919069"/>
                <a:gd name="connsiteX0" fmla="*/ 371475 w 1600200"/>
                <a:gd name="connsiteY0" fmla="*/ 1118 h 1919069"/>
                <a:gd name="connsiteX1" fmla="*/ 568075 w 1600200"/>
                <a:gd name="connsiteY1" fmla="*/ 602876 h 1919069"/>
                <a:gd name="connsiteX2" fmla="*/ 374089 w 1600200"/>
                <a:gd name="connsiteY2" fmla="*/ 646744 h 1919069"/>
                <a:gd name="connsiteX3" fmla="*/ 1019175 w 1600200"/>
                <a:gd name="connsiteY3" fmla="*/ 1499969 h 1919069"/>
                <a:gd name="connsiteX4" fmla="*/ 1219200 w 1600200"/>
                <a:gd name="connsiteY4" fmla="*/ 1299944 h 1919069"/>
                <a:gd name="connsiteX5" fmla="*/ 1600200 w 1600200"/>
                <a:gd name="connsiteY5" fmla="*/ 1728569 h 1919069"/>
                <a:gd name="connsiteX6" fmla="*/ 1038225 w 1600200"/>
                <a:gd name="connsiteY6" fmla="*/ 1919069 h 1919069"/>
                <a:gd name="connsiteX7" fmla="*/ 0 w 1600200"/>
                <a:gd name="connsiteY7" fmla="*/ 376019 h 1919069"/>
                <a:gd name="connsiteX8" fmla="*/ 371475 w 1600200"/>
                <a:gd name="connsiteY8" fmla="*/ 1118 h 1919069"/>
                <a:gd name="connsiteX0" fmla="*/ 371475 w 1600200"/>
                <a:gd name="connsiteY0" fmla="*/ 1118 h 1919069"/>
                <a:gd name="connsiteX1" fmla="*/ 568075 w 1600200"/>
                <a:gd name="connsiteY1" fmla="*/ 602876 h 1919069"/>
                <a:gd name="connsiteX2" fmla="*/ 374089 w 1600200"/>
                <a:gd name="connsiteY2" fmla="*/ 646744 h 1919069"/>
                <a:gd name="connsiteX3" fmla="*/ 1019175 w 1600200"/>
                <a:gd name="connsiteY3" fmla="*/ 1499969 h 1919069"/>
                <a:gd name="connsiteX4" fmla="*/ 1219200 w 1600200"/>
                <a:gd name="connsiteY4" fmla="*/ 1299944 h 1919069"/>
                <a:gd name="connsiteX5" fmla="*/ 1600200 w 1600200"/>
                <a:gd name="connsiteY5" fmla="*/ 1728569 h 1919069"/>
                <a:gd name="connsiteX6" fmla="*/ 1038225 w 1600200"/>
                <a:gd name="connsiteY6" fmla="*/ 1919069 h 1919069"/>
                <a:gd name="connsiteX7" fmla="*/ 0 w 1600200"/>
                <a:gd name="connsiteY7" fmla="*/ 376019 h 1919069"/>
                <a:gd name="connsiteX8" fmla="*/ 371475 w 1600200"/>
                <a:gd name="connsiteY8" fmla="*/ 1118 h 1919069"/>
                <a:gd name="connsiteX0" fmla="*/ 371475 w 1600200"/>
                <a:gd name="connsiteY0" fmla="*/ 1118 h 1919069"/>
                <a:gd name="connsiteX1" fmla="*/ 568075 w 1600200"/>
                <a:gd name="connsiteY1" fmla="*/ 602876 h 1919069"/>
                <a:gd name="connsiteX2" fmla="*/ 374089 w 1600200"/>
                <a:gd name="connsiteY2" fmla="*/ 646744 h 1919069"/>
                <a:gd name="connsiteX3" fmla="*/ 1019175 w 1600200"/>
                <a:gd name="connsiteY3" fmla="*/ 1499969 h 1919069"/>
                <a:gd name="connsiteX4" fmla="*/ 1219200 w 1600200"/>
                <a:gd name="connsiteY4" fmla="*/ 1299944 h 1919069"/>
                <a:gd name="connsiteX5" fmla="*/ 1600200 w 1600200"/>
                <a:gd name="connsiteY5" fmla="*/ 1728569 h 1919069"/>
                <a:gd name="connsiteX6" fmla="*/ 1038225 w 1600200"/>
                <a:gd name="connsiteY6" fmla="*/ 1919069 h 1919069"/>
                <a:gd name="connsiteX7" fmla="*/ 0 w 1600200"/>
                <a:gd name="connsiteY7" fmla="*/ 376019 h 1919069"/>
                <a:gd name="connsiteX8" fmla="*/ 371475 w 1600200"/>
                <a:gd name="connsiteY8" fmla="*/ 1118 h 1919069"/>
                <a:gd name="connsiteX0" fmla="*/ 371475 w 1600200"/>
                <a:gd name="connsiteY0" fmla="*/ 1118 h 1919069"/>
                <a:gd name="connsiteX1" fmla="*/ 568075 w 1600200"/>
                <a:gd name="connsiteY1" fmla="*/ 602876 h 1919069"/>
                <a:gd name="connsiteX2" fmla="*/ 374089 w 1600200"/>
                <a:gd name="connsiteY2" fmla="*/ 646744 h 1919069"/>
                <a:gd name="connsiteX3" fmla="*/ 1019175 w 1600200"/>
                <a:gd name="connsiteY3" fmla="*/ 1499969 h 1919069"/>
                <a:gd name="connsiteX4" fmla="*/ 1219200 w 1600200"/>
                <a:gd name="connsiteY4" fmla="*/ 1299944 h 1919069"/>
                <a:gd name="connsiteX5" fmla="*/ 1600200 w 1600200"/>
                <a:gd name="connsiteY5" fmla="*/ 1728569 h 1919069"/>
                <a:gd name="connsiteX6" fmla="*/ 1038225 w 1600200"/>
                <a:gd name="connsiteY6" fmla="*/ 1919069 h 1919069"/>
                <a:gd name="connsiteX7" fmla="*/ 0 w 1600200"/>
                <a:gd name="connsiteY7" fmla="*/ 376019 h 1919069"/>
                <a:gd name="connsiteX8" fmla="*/ 371475 w 1600200"/>
                <a:gd name="connsiteY8" fmla="*/ 1118 h 1919069"/>
                <a:gd name="connsiteX0" fmla="*/ 371475 w 1600200"/>
                <a:gd name="connsiteY0" fmla="*/ 1118 h 1919069"/>
                <a:gd name="connsiteX1" fmla="*/ 568075 w 1600200"/>
                <a:gd name="connsiteY1" fmla="*/ 602876 h 1919069"/>
                <a:gd name="connsiteX2" fmla="*/ 374089 w 1600200"/>
                <a:gd name="connsiteY2" fmla="*/ 646744 h 1919069"/>
                <a:gd name="connsiteX3" fmla="*/ 1019175 w 1600200"/>
                <a:gd name="connsiteY3" fmla="*/ 1499969 h 1919069"/>
                <a:gd name="connsiteX4" fmla="*/ 1219200 w 1600200"/>
                <a:gd name="connsiteY4" fmla="*/ 1299944 h 1919069"/>
                <a:gd name="connsiteX5" fmla="*/ 1600200 w 1600200"/>
                <a:gd name="connsiteY5" fmla="*/ 1728569 h 1919069"/>
                <a:gd name="connsiteX6" fmla="*/ 1038225 w 1600200"/>
                <a:gd name="connsiteY6" fmla="*/ 1919069 h 1919069"/>
                <a:gd name="connsiteX7" fmla="*/ 0 w 1600200"/>
                <a:gd name="connsiteY7" fmla="*/ 376019 h 1919069"/>
                <a:gd name="connsiteX8" fmla="*/ 371475 w 1600200"/>
                <a:gd name="connsiteY8" fmla="*/ 1118 h 1919069"/>
                <a:gd name="connsiteX0" fmla="*/ 371475 w 1600200"/>
                <a:gd name="connsiteY0" fmla="*/ 1118 h 1919069"/>
                <a:gd name="connsiteX1" fmla="*/ 568075 w 1600200"/>
                <a:gd name="connsiteY1" fmla="*/ 602876 h 1919069"/>
                <a:gd name="connsiteX2" fmla="*/ 374089 w 1600200"/>
                <a:gd name="connsiteY2" fmla="*/ 646744 h 1919069"/>
                <a:gd name="connsiteX3" fmla="*/ 970138 w 1600200"/>
                <a:gd name="connsiteY3" fmla="*/ 1517276 h 1919069"/>
                <a:gd name="connsiteX4" fmla="*/ 1219200 w 1600200"/>
                <a:gd name="connsiteY4" fmla="*/ 1299944 h 1919069"/>
                <a:gd name="connsiteX5" fmla="*/ 1600200 w 1600200"/>
                <a:gd name="connsiteY5" fmla="*/ 1728569 h 1919069"/>
                <a:gd name="connsiteX6" fmla="*/ 1038225 w 1600200"/>
                <a:gd name="connsiteY6" fmla="*/ 1919069 h 1919069"/>
                <a:gd name="connsiteX7" fmla="*/ 0 w 1600200"/>
                <a:gd name="connsiteY7" fmla="*/ 376019 h 1919069"/>
                <a:gd name="connsiteX8" fmla="*/ 371475 w 1600200"/>
                <a:gd name="connsiteY8" fmla="*/ 1118 h 1919069"/>
                <a:gd name="connsiteX0" fmla="*/ 371475 w 1600200"/>
                <a:gd name="connsiteY0" fmla="*/ 1118 h 1919069"/>
                <a:gd name="connsiteX1" fmla="*/ 568075 w 1600200"/>
                <a:gd name="connsiteY1" fmla="*/ 602876 h 1919069"/>
                <a:gd name="connsiteX2" fmla="*/ 374089 w 1600200"/>
                <a:gd name="connsiteY2" fmla="*/ 646744 h 1919069"/>
                <a:gd name="connsiteX3" fmla="*/ 1010522 w 1600200"/>
                <a:gd name="connsiteY3" fmla="*/ 1534584 h 1919069"/>
                <a:gd name="connsiteX4" fmla="*/ 1219200 w 1600200"/>
                <a:gd name="connsiteY4" fmla="*/ 1299944 h 1919069"/>
                <a:gd name="connsiteX5" fmla="*/ 1600200 w 1600200"/>
                <a:gd name="connsiteY5" fmla="*/ 1728569 h 1919069"/>
                <a:gd name="connsiteX6" fmla="*/ 1038225 w 1600200"/>
                <a:gd name="connsiteY6" fmla="*/ 1919069 h 1919069"/>
                <a:gd name="connsiteX7" fmla="*/ 0 w 1600200"/>
                <a:gd name="connsiteY7" fmla="*/ 376019 h 1919069"/>
                <a:gd name="connsiteX8" fmla="*/ 371475 w 1600200"/>
                <a:gd name="connsiteY8" fmla="*/ 1118 h 1919069"/>
                <a:gd name="connsiteX0" fmla="*/ 371475 w 1600200"/>
                <a:gd name="connsiteY0" fmla="*/ 1118 h 1919069"/>
                <a:gd name="connsiteX1" fmla="*/ 568075 w 1600200"/>
                <a:gd name="connsiteY1" fmla="*/ 602876 h 1919069"/>
                <a:gd name="connsiteX2" fmla="*/ 374089 w 1600200"/>
                <a:gd name="connsiteY2" fmla="*/ 646744 h 1919069"/>
                <a:gd name="connsiteX3" fmla="*/ 996099 w 1600200"/>
                <a:gd name="connsiteY3" fmla="*/ 1546122 h 1919069"/>
                <a:gd name="connsiteX4" fmla="*/ 1219200 w 1600200"/>
                <a:gd name="connsiteY4" fmla="*/ 1299944 h 1919069"/>
                <a:gd name="connsiteX5" fmla="*/ 1600200 w 1600200"/>
                <a:gd name="connsiteY5" fmla="*/ 1728569 h 1919069"/>
                <a:gd name="connsiteX6" fmla="*/ 1038225 w 1600200"/>
                <a:gd name="connsiteY6" fmla="*/ 1919069 h 1919069"/>
                <a:gd name="connsiteX7" fmla="*/ 0 w 1600200"/>
                <a:gd name="connsiteY7" fmla="*/ 376019 h 1919069"/>
                <a:gd name="connsiteX8" fmla="*/ 371475 w 1600200"/>
                <a:gd name="connsiteY8" fmla="*/ 1118 h 1919069"/>
                <a:gd name="connsiteX0" fmla="*/ 371475 w 1600200"/>
                <a:gd name="connsiteY0" fmla="*/ 1118 h 1919069"/>
                <a:gd name="connsiteX1" fmla="*/ 568075 w 1600200"/>
                <a:gd name="connsiteY1" fmla="*/ 602876 h 1919069"/>
                <a:gd name="connsiteX2" fmla="*/ 374089 w 1600200"/>
                <a:gd name="connsiteY2" fmla="*/ 646744 h 1919069"/>
                <a:gd name="connsiteX3" fmla="*/ 987445 w 1600200"/>
                <a:gd name="connsiteY3" fmla="*/ 1528815 h 1919069"/>
                <a:gd name="connsiteX4" fmla="*/ 1219200 w 1600200"/>
                <a:gd name="connsiteY4" fmla="*/ 1299944 h 1919069"/>
                <a:gd name="connsiteX5" fmla="*/ 1600200 w 1600200"/>
                <a:gd name="connsiteY5" fmla="*/ 1728569 h 1919069"/>
                <a:gd name="connsiteX6" fmla="*/ 1038225 w 1600200"/>
                <a:gd name="connsiteY6" fmla="*/ 1919069 h 1919069"/>
                <a:gd name="connsiteX7" fmla="*/ 0 w 1600200"/>
                <a:gd name="connsiteY7" fmla="*/ 376019 h 1919069"/>
                <a:gd name="connsiteX8" fmla="*/ 371475 w 1600200"/>
                <a:gd name="connsiteY8" fmla="*/ 1118 h 1919069"/>
                <a:gd name="connsiteX0" fmla="*/ 371475 w 1600200"/>
                <a:gd name="connsiteY0" fmla="*/ 1118 h 1919069"/>
                <a:gd name="connsiteX1" fmla="*/ 568075 w 1600200"/>
                <a:gd name="connsiteY1" fmla="*/ 602876 h 1919069"/>
                <a:gd name="connsiteX2" fmla="*/ 374089 w 1600200"/>
                <a:gd name="connsiteY2" fmla="*/ 646744 h 1919069"/>
                <a:gd name="connsiteX3" fmla="*/ 987445 w 1600200"/>
                <a:gd name="connsiteY3" fmla="*/ 1528815 h 1919069"/>
                <a:gd name="connsiteX4" fmla="*/ 1219200 w 1600200"/>
                <a:gd name="connsiteY4" fmla="*/ 1299944 h 1919069"/>
                <a:gd name="connsiteX5" fmla="*/ 1600200 w 1600200"/>
                <a:gd name="connsiteY5" fmla="*/ 1728569 h 1919069"/>
                <a:gd name="connsiteX6" fmla="*/ 1038225 w 1600200"/>
                <a:gd name="connsiteY6" fmla="*/ 1919069 h 1919069"/>
                <a:gd name="connsiteX7" fmla="*/ 0 w 1600200"/>
                <a:gd name="connsiteY7" fmla="*/ 376019 h 1919069"/>
                <a:gd name="connsiteX8" fmla="*/ 371475 w 1600200"/>
                <a:gd name="connsiteY8" fmla="*/ 1118 h 1919069"/>
                <a:gd name="connsiteX0" fmla="*/ 371475 w 1600200"/>
                <a:gd name="connsiteY0" fmla="*/ 1118 h 1919069"/>
                <a:gd name="connsiteX1" fmla="*/ 568075 w 1600200"/>
                <a:gd name="connsiteY1" fmla="*/ 602876 h 1919069"/>
                <a:gd name="connsiteX2" fmla="*/ 374089 w 1600200"/>
                <a:gd name="connsiteY2" fmla="*/ 646744 h 1919069"/>
                <a:gd name="connsiteX3" fmla="*/ 987445 w 1600200"/>
                <a:gd name="connsiteY3" fmla="*/ 1528815 h 1919069"/>
                <a:gd name="connsiteX4" fmla="*/ 1219200 w 1600200"/>
                <a:gd name="connsiteY4" fmla="*/ 1299944 h 1919069"/>
                <a:gd name="connsiteX5" fmla="*/ 1600200 w 1600200"/>
                <a:gd name="connsiteY5" fmla="*/ 1728569 h 1919069"/>
                <a:gd name="connsiteX6" fmla="*/ 1038225 w 1600200"/>
                <a:gd name="connsiteY6" fmla="*/ 1919069 h 1919069"/>
                <a:gd name="connsiteX7" fmla="*/ 0 w 1600200"/>
                <a:gd name="connsiteY7" fmla="*/ 376019 h 1919069"/>
                <a:gd name="connsiteX8" fmla="*/ 371475 w 1600200"/>
                <a:gd name="connsiteY8" fmla="*/ 1118 h 1919069"/>
                <a:gd name="connsiteX0" fmla="*/ 371475 w 1600200"/>
                <a:gd name="connsiteY0" fmla="*/ 1118 h 1919069"/>
                <a:gd name="connsiteX1" fmla="*/ 568075 w 1600200"/>
                <a:gd name="connsiteY1" fmla="*/ 602876 h 1919069"/>
                <a:gd name="connsiteX2" fmla="*/ 374089 w 1600200"/>
                <a:gd name="connsiteY2" fmla="*/ 646744 h 1919069"/>
                <a:gd name="connsiteX3" fmla="*/ 987445 w 1600200"/>
                <a:gd name="connsiteY3" fmla="*/ 1528815 h 1919069"/>
                <a:gd name="connsiteX4" fmla="*/ 1219200 w 1600200"/>
                <a:gd name="connsiteY4" fmla="*/ 1299944 h 1919069"/>
                <a:gd name="connsiteX5" fmla="*/ 1600200 w 1600200"/>
                <a:gd name="connsiteY5" fmla="*/ 1728569 h 1919069"/>
                <a:gd name="connsiteX6" fmla="*/ 1038225 w 1600200"/>
                <a:gd name="connsiteY6" fmla="*/ 1919069 h 1919069"/>
                <a:gd name="connsiteX7" fmla="*/ 0 w 1600200"/>
                <a:gd name="connsiteY7" fmla="*/ 376019 h 1919069"/>
                <a:gd name="connsiteX8" fmla="*/ 371475 w 1600200"/>
                <a:gd name="connsiteY8" fmla="*/ 1118 h 1919069"/>
                <a:gd name="connsiteX0" fmla="*/ 371475 w 1600200"/>
                <a:gd name="connsiteY0" fmla="*/ 1118 h 1919069"/>
                <a:gd name="connsiteX1" fmla="*/ 568075 w 1600200"/>
                <a:gd name="connsiteY1" fmla="*/ 602876 h 1919069"/>
                <a:gd name="connsiteX2" fmla="*/ 374089 w 1600200"/>
                <a:gd name="connsiteY2" fmla="*/ 646744 h 1919069"/>
                <a:gd name="connsiteX3" fmla="*/ 987445 w 1600200"/>
                <a:gd name="connsiteY3" fmla="*/ 1528815 h 1919069"/>
                <a:gd name="connsiteX4" fmla="*/ 1173048 w 1600200"/>
                <a:gd name="connsiteY4" fmla="*/ 1311482 h 1919069"/>
                <a:gd name="connsiteX5" fmla="*/ 1600200 w 1600200"/>
                <a:gd name="connsiteY5" fmla="*/ 1728569 h 1919069"/>
                <a:gd name="connsiteX6" fmla="*/ 1038225 w 1600200"/>
                <a:gd name="connsiteY6" fmla="*/ 1919069 h 1919069"/>
                <a:gd name="connsiteX7" fmla="*/ 0 w 1600200"/>
                <a:gd name="connsiteY7" fmla="*/ 376019 h 1919069"/>
                <a:gd name="connsiteX8" fmla="*/ 371475 w 1600200"/>
                <a:gd name="connsiteY8" fmla="*/ 1118 h 1919069"/>
                <a:gd name="connsiteX0" fmla="*/ 371475 w 1600200"/>
                <a:gd name="connsiteY0" fmla="*/ 1118 h 1919069"/>
                <a:gd name="connsiteX1" fmla="*/ 568075 w 1600200"/>
                <a:gd name="connsiteY1" fmla="*/ 602876 h 1919069"/>
                <a:gd name="connsiteX2" fmla="*/ 374089 w 1600200"/>
                <a:gd name="connsiteY2" fmla="*/ 646744 h 1919069"/>
                <a:gd name="connsiteX3" fmla="*/ 987445 w 1600200"/>
                <a:gd name="connsiteY3" fmla="*/ 1528815 h 1919069"/>
                <a:gd name="connsiteX4" fmla="*/ 1173048 w 1600200"/>
                <a:gd name="connsiteY4" fmla="*/ 1311482 h 1919069"/>
                <a:gd name="connsiteX5" fmla="*/ 1600200 w 1600200"/>
                <a:gd name="connsiteY5" fmla="*/ 1728569 h 1919069"/>
                <a:gd name="connsiteX6" fmla="*/ 1038225 w 1600200"/>
                <a:gd name="connsiteY6" fmla="*/ 1919069 h 1919069"/>
                <a:gd name="connsiteX7" fmla="*/ 0 w 1600200"/>
                <a:gd name="connsiteY7" fmla="*/ 376019 h 1919069"/>
                <a:gd name="connsiteX8" fmla="*/ 371475 w 1600200"/>
                <a:gd name="connsiteY8" fmla="*/ 1118 h 1919069"/>
                <a:gd name="connsiteX0" fmla="*/ 371475 w 1600200"/>
                <a:gd name="connsiteY0" fmla="*/ 1118 h 1919069"/>
                <a:gd name="connsiteX1" fmla="*/ 568075 w 1600200"/>
                <a:gd name="connsiteY1" fmla="*/ 602876 h 1919069"/>
                <a:gd name="connsiteX2" fmla="*/ 374089 w 1600200"/>
                <a:gd name="connsiteY2" fmla="*/ 646744 h 1919069"/>
                <a:gd name="connsiteX3" fmla="*/ 987445 w 1600200"/>
                <a:gd name="connsiteY3" fmla="*/ 1528815 h 1919069"/>
                <a:gd name="connsiteX4" fmla="*/ 1173048 w 1600200"/>
                <a:gd name="connsiteY4" fmla="*/ 1311482 h 1919069"/>
                <a:gd name="connsiteX5" fmla="*/ 1600200 w 1600200"/>
                <a:gd name="connsiteY5" fmla="*/ 1728569 h 1919069"/>
                <a:gd name="connsiteX6" fmla="*/ 1038225 w 1600200"/>
                <a:gd name="connsiteY6" fmla="*/ 1919069 h 1919069"/>
                <a:gd name="connsiteX7" fmla="*/ 0 w 1600200"/>
                <a:gd name="connsiteY7" fmla="*/ 376019 h 1919069"/>
                <a:gd name="connsiteX8" fmla="*/ 371475 w 1600200"/>
                <a:gd name="connsiteY8" fmla="*/ 1118 h 1919069"/>
                <a:gd name="connsiteX0" fmla="*/ 371475 w 1600200"/>
                <a:gd name="connsiteY0" fmla="*/ 1118 h 1919069"/>
                <a:gd name="connsiteX1" fmla="*/ 568075 w 1600200"/>
                <a:gd name="connsiteY1" fmla="*/ 602876 h 1919069"/>
                <a:gd name="connsiteX2" fmla="*/ 374089 w 1600200"/>
                <a:gd name="connsiteY2" fmla="*/ 646744 h 1919069"/>
                <a:gd name="connsiteX3" fmla="*/ 987445 w 1600200"/>
                <a:gd name="connsiteY3" fmla="*/ 1528815 h 1919069"/>
                <a:gd name="connsiteX4" fmla="*/ 1173048 w 1600200"/>
                <a:gd name="connsiteY4" fmla="*/ 1311482 h 1919069"/>
                <a:gd name="connsiteX5" fmla="*/ 1600200 w 1600200"/>
                <a:gd name="connsiteY5" fmla="*/ 1728569 h 1919069"/>
                <a:gd name="connsiteX6" fmla="*/ 1038225 w 1600200"/>
                <a:gd name="connsiteY6" fmla="*/ 1919069 h 1919069"/>
                <a:gd name="connsiteX7" fmla="*/ 0 w 1600200"/>
                <a:gd name="connsiteY7" fmla="*/ 376019 h 1919069"/>
                <a:gd name="connsiteX8" fmla="*/ 371475 w 1600200"/>
                <a:gd name="connsiteY8" fmla="*/ 1118 h 1919069"/>
                <a:gd name="connsiteX0" fmla="*/ 371475 w 1588662"/>
                <a:gd name="connsiteY0" fmla="*/ 1118 h 1919069"/>
                <a:gd name="connsiteX1" fmla="*/ 568075 w 1588662"/>
                <a:gd name="connsiteY1" fmla="*/ 602876 h 1919069"/>
                <a:gd name="connsiteX2" fmla="*/ 374089 w 1588662"/>
                <a:gd name="connsiteY2" fmla="*/ 646744 h 1919069"/>
                <a:gd name="connsiteX3" fmla="*/ 987445 w 1588662"/>
                <a:gd name="connsiteY3" fmla="*/ 1528815 h 1919069"/>
                <a:gd name="connsiteX4" fmla="*/ 1173048 w 1588662"/>
                <a:gd name="connsiteY4" fmla="*/ 1311482 h 1919069"/>
                <a:gd name="connsiteX5" fmla="*/ 1588662 w 1588662"/>
                <a:gd name="connsiteY5" fmla="*/ 1699723 h 1919069"/>
                <a:gd name="connsiteX6" fmla="*/ 1038225 w 1588662"/>
                <a:gd name="connsiteY6" fmla="*/ 1919069 h 1919069"/>
                <a:gd name="connsiteX7" fmla="*/ 0 w 1588662"/>
                <a:gd name="connsiteY7" fmla="*/ 376019 h 1919069"/>
                <a:gd name="connsiteX8" fmla="*/ 371475 w 1588662"/>
                <a:gd name="connsiteY8" fmla="*/ 1118 h 1919069"/>
                <a:gd name="connsiteX0" fmla="*/ 371475 w 1600166"/>
                <a:gd name="connsiteY0" fmla="*/ 1118 h 1919069"/>
                <a:gd name="connsiteX1" fmla="*/ 568075 w 1600166"/>
                <a:gd name="connsiteY1" fmla="*/ 602876 h 1919069"/>
                <a:gd name="connsiteX2" fmla="*/ 374089 w 1600166"/>
                <a:gd name="connsiteY2" fmla="*/ 646744 h 1919069"/>
                <a:gd name="connsiteX3" fmla="*/ 987445 w 1600166"/>
                <a:gd name="connsiteY3" fmla="*/ 1528815 h 1919069"/>
                <a:gd name="connsiteX4" fmla="*/ 1173048 w 1600166"/>
                <a:gd name="connsiteY4" fmla="*/ 1311482 h 1919069"/>
                <a:gd name="connsiteX5" fmla="*/ 1588662 w 1600166"/>
                <a:gd name="connsiteY5" fmla="*/ 1699723 h 1919069"/>
                <a:gd name="connsiteX6" fmla="*/ 1038225 w 1600166"/>
                <a:gd name="connsiteY6" fmla="*/ 1919069 h 1919069"/>
                <a:gd name="connsiteX7" fmla="*/ 0 w 1600166"/>
                <a:gd name="connsiteY7" fmla="*/ 376019 h 1919069"/>
                <a:gd name="connsiteX8" fmla="*/ 371475 w 1600166"/>
                <a:gd name="connsiteY8" fmla="*/ 1118 h 1919069"/>
                <a:gd name="connsiteX0" fmla="*/ 371475 w 1600166"/>
                <a:gd name="connsiteY0" fmla="*/ 1118 h 1919069"/>
                <a:gd name="connsiteX1" fmla="*/ 568075 w 1600166"/>
                <a:gd name="connsiteY1" fmla="*/ 602876 h 1919069"/>
                <a:gd name="connsiteX2" fmla="*/ 374089 w 1600166"/>
                <a:gd name="connsiteY2" fmla="*/ 646744 h 1919069"/>
                <a:gd name="connsiteX3" fmla="*/ 987445 w 1600166"/>
                <a:gd name="connsiteY3" fmla="*/ 1528815 h 1919069"/>
                <a:gd name="connsiteX4" fmla="*/ 1173048 w 1600166"/>
                <a:gd name="connsiteY4" fmla="*/ 1311482 h 1919069"/>
                <a:gd name="connsiteX5" fmla="*/ 1588662 w 1600166"/>
                <a:gd name="connsiteY5" fmla="*/ 1699723 h 1919069"/>
                <a:gd name="connsiteX6" fmla="*/ 1038225 w 1600166"/>
                <a:gd name="connsiteY6" fmla="*/ 1919069 h 1919069"/>
                <a:gd name="connsiteX7" fmla="*/ 0 w 1600166"/>
                <a:gd name="connsiteY7" fmla="*/ 376019 h 1919069"/>
                <a:gd name="connsiteX8" fmla="*/ 371475 w 1600166"/>
                <a:gd name="connsiteY8" fmla="*/ 1118 h 1919069"/>
                <a:gd name="connsiteX0" fmla="*/ 371475 w 1596260"/>
                <a:gd name="connsiteY0" fmla="*/ 1118 h 1919069"/>
                <a:gd name="connsiteX1" fmla="*/ 568075 w 1596260"/>
                <a:gd name="connsiteY1" fmla="*/ 602876 h 1919069"/>
                <a:gd name="connsiteX2" fmla="*/ 374089 w 1596260"/>
                <a:gd name="connsiteY2" fmla="*/ 646744 h 1919069"/>
                <a:gd name="connsiteX3" fmla="*/ 987445 w 1596260"/>
                <a:gd name="connsiteY3" fmla="*/ 1528815 h 1919069"/>
                <a:gd name="connsiteX4" fmla="*/ 1173048 w 1596260"/>
                <a:gd name="connsiteY4" fmla="*/ 1311482 h 1919069"/>
                <a:gd name="connsiteX5" fmla="*/ 1588662 w 1596260"/>
                <a:gd name="connsiteY5" fmla="*/ 1699723 h 1919069"/>
                <a:gd name="connsiteX6" fmla="*/ 1038225 w 1596260"/>
                <a:gd name="connsiteY6" fmla="*/ 1919069 h 1919069"/>
                <a:gd name="connsiteX7" fmla="*/ 0 w 1596260"/>
                <a:gd name="connsiteY7" fmla="*/ 376019 h 1919069"/>
                <a:gd name="connsiteX8" fmla="*/ 371475 w 1596260"/>
                <a:gd name="connsiteY8" fmla="*/ 1118 h 1919069"/>
                <a:gd name="connsiteX0" fmla="*/ 371475 w 1596260"/>
                <a:gd name="connsiteY0" fmla="*/ 1118 h 1919069"/>
                <a:gd name="connsiteX1" fmla="*/ 568075 w 1596260"/>
                <a:gd name="connsiteY1" fmla="*/ 602876 h 1919069"/>
                <a:gd name="connsiteX2" fmla="*/ 374089 w 1596260"/>
                <a:gd name="connsiteY2" fmla="*/ 646744 h 1919069"/>
                <a:gd name="connsiteX3" fmla="*/ 987445 w 1596260"/>
                <a:gd name="connsiteY3" fmla="*/ 1528815 h 1919069"/>
                <a:gd name="connsiteX4" fmla="*/ 1173048 w 1596260"/>
                <a:gd name="connsiteY4" fmla="*/ 1311482 h 1919069"/>
                <a:gd name="connsiteX5" fmla="*/ 1588662 w 1596260"/>
                <a:gd name="connsiteY5" fmla="*/ 1699723 h 1919069"/>
                <a:gd name="connsiteX6" fmla="*/ 1038225 w 1596260"/>
                <a:gd name="connsiteY6" fmla="*/ 1919069 h 1919069"/>
                <a:gd name="connsiteX7" fmla="*/ 0 w 1596260"/>
                <a:gd name="connsiteY7" fmla="*/ 376019 h 1919069"/>
                <a:gd name="connsiteX8" fmla="*/ 371475 w 1596260"/>
                <a:gd name="connsiteY8" fmla="*/ 1118 h 1919069"/>
                <a:gd name="connsiteX0" fmla="*/ 371475 w 1596260"/>
                <a:gd name="connsiteY0" fmla="*/ 1118 h 1946976"/>
                <a:gd name="connsiteX1" fmla="*/ 568075 w 1596260"/>
                <a:gd name="connsiteY1" fmla="*/ 602876 h 1946976"/>
                <a:gd name="connsiteX2" fmla="*/ 374089 w 1596260"/>
                <a:gd name="connsiteY2" fmla="*/ 646744 h 1946976"/>
                <a:gd name="connsiteX3" fmla="*/ 987445 w 1596260"/>
                <a:gd name="connsiteY3" fmla="*/ 1528815 h 1946976"/>
                <a:gd name="connsiteX4" fmla="*/ 1173048 w 1596260"/>
                <a:gd name="connsiteY4" fmla="*/ 1311482 h 1946976"/>
                <a:gd name="connsiteX5" fmla="*/ 1588662 w 1596260"/>
                <a:gd name="connsiteY5" fmla="*/ 1699723 h 1946976"/>
                <a:gd name="connsiteX6" fmla="*/ 1038225 w 1596260"/>
                <a:gd name="connsiteY6" fmla="*/ 1919069 h 1946976"/>
                <a:gd name="connsiteX7" fmla="*/ 0 w 1596260"/>
                <a:gd name="connsiteY7" fmla="*/ 376019 h 1946976"/>
                <a:gd name="connsiteX8" fmla="*/ 371475 w 1596260"/>
                <a:gd name="connsiteY8" fmla="*/ 1118 h 1946976"/>
                <a:gd name="connsiteX0" fmla="*/ 357053 w 1581838"/>
                <a:gd name="connsiteY0" fmla="*/ 1118 h 1946976"/>
                <a:gd name="connsiteX1" fmla="*/ 553653 w 1581838"/>
                <a:gd name="connsiteY1" fmla="*/ 602876 h 1946976"/>
                <a:gd name="connsiteX2" fmla="*/ 359667 w 1581838"/>
                <a:gd name="connsiteY2" fmla="*/ 646744 h 1946976"/>
                <a:gd name="connsiteX3" fmla="*/ 973023 w 1581838"/>
                <a:gd name="connsiteY3" fmla="*/ 1528815 h 1946976"/>
                <a:gd name="connsiteX4" fmla="*/ 1158626 w 1581838"/>
                <a:gd name="connsiteY4" fmla="*/ 1311482 h 1946976"/>
                <a:gd name="connsiteX5" fmla="*/ 1574240 w 1581838"/>
                <a:gd name="connsiteY5" fmla="*/ 1699723 h 1946976"/>
                <a:gd name="connsiteX6" fmla="*/ 1023803 w 1581838"/>
                <a:gd name="connsiteY6" fmla="*/ 1919069 h 1946976"/>
                <a:gd name="connsiteX7" fmla="*/ 0 w 1581838"/>
                <a:gd name="connsiteY7" fmla="*/ 378903 h 1946976"/>
                <a:gd name="connsiteX8" fmla="*/ 357053 w 1581838"/>
                <a:gd name="connsiteY8" fmla="*/ 1118 h 1946976"/>
                <a:gd name="connsiteX0" fmla="*/ 357053 w 1581838"/>
                <a:gd name="connsiteY0" fmla="*/ 1118 h 1946976"/>
                <a:gd name="connsiteX1" fmla="*/ 553653 w 1581838"/>
                <a:gd name="connsiteY1" fmla="*/ 602876 h 1946976"/>
                <a:gd name="connsiteX2" fmla="*/ 359667 w 1581838"/>
                <a:gd name="connsiteY2" fmla="*/ 646744 h 1946976"/>
                <a:gd name="connsiteX3" fmla="*/ 973023 w 1581838"/>
                <a:gd name="connsiteY3" fmla="*/ 1528815 h 1946976"/>
                <a:gd name="connsiteX4" fmla="*/ 1158626 w 1581838"/>
                <a:gd name="connsiteY4" fmla="*/ 1311482 h 1946976"/>
                <a:gd name="connsiteX5" fmla="*/ 1574240 w 1581838"/>
                <a:gd name="connsiteY5" fmla="*/ 1699723 h 1946976"/>
                <a:gd name="connsiteX6" fmla="*/ 1023803 w 1581838"/>
                <a:gd name="connsiteY6" fmla="*/ 1919069 h 1946976"/>
                <a:gd name="connsiteX7" fmla="*/ 0 w 1581838"/>
                <a:gd name="connsiteY7" fmla="*/ 378903 h 1946976"/>
                <a:gd name="connsiteX8" fmla="*/ 357053 w 1581838"/>
                <a:gd name="connsiteY8" fmla="*/ 1118 h 1946976"/>
                <a:gd name="connsiteX0" fmla="*/ 357053 w 1581838"/>
                <a:gd name="connsiteY0" fmla="*/ 1118 h 1946976"/>
                <a:gd name="connsiteX1" fmla="*/ 553653 w 1581838"/>
                <a:gd name="connsiteY1" fmla="*/ 602876 h 1946976"/>
                <a:gd name="connsiteX2" fmla="*/ 359667 w 1581838"/>
                <a:gd name="connsiteY2" fmla="*/ 646744 h 1946976"/>
                <a:gd name="connsiteX3" fmla="*/ 973023 w 1581838"/>
                <a:gd name="connsiteY3" fmla="*/ 1528815 h 1946976"/>
                <a:gd name="connsiteX4" fmla="*/ 1158626 w 1581838"/>
                <a:gd name="connsiteY4" fmla="*/ 1311482 h 1946976"/>
                <a:gd name="connsiteX5" fmla="*/ 1574240 w 1581838"/>
                <a:gd name="connsiteY5" fmla="*/ 1699723 h 1946976"/>
                <a:gd name="connsiteX6" fmla="*/ 1023803 w 1581838"/>
                <a:gd name="connsiteY6" fmla="*/ 1919069 h 1946976"/>
                <a:gd name="connsiteX7" fmla="*/ 0 w 1581838"/>
                <a:gd name="connsiteY7" fmla="*/ 378903 h 1946976"/>
                <a:gd name="connsiteX8" fmla="*/ 357053 w 1581838"/>
                <a:gd name="connsiteY8" fmla="*/ 1118 h 1946976"/>
                <a:gd name="connsiteX0" fmla="*/ 333976 w 1558761"/>
                <a:gd name="connsiteY0" fmla="*/ 1118 h 1946976"/>
                <a:gd name="connsiteX1" fmla="*/ 530576 w 1558761"/>
                <a:gd name="connsiteY1" fmla="*/ 602876 h 1946976"/>
                <a:gd name="connsiteX2" fmla="*/ 336590 w 1558761"/>
                <a:gd name="connsiteY2" fmla="*/ 646744 h 1946976"/>
                <a:gd name="connsiteX3" fmla="*/ 949946 w 1558761"/>
                <a:gd name="connsiteY3" fmla="*/ 1528815 h 1946976"/>
                <a:gd name="connsiteX4" fmla="*/ 1135549 w 1558761"/>
                <a:gd name="connsiteY4" fmla="*/ 1311482 h 1946976"/>
                <a:gd name="connsiteX5" fmla="*/ 1551163 w 1558761"/>
                <a:gd name="connsiteY5" fmla="*/ 1699723 h 1946976"/>
                <a:gd name="connsiteX6" fmla="*/ 1000726 w 1558761"/>
                <a:gd name="connsiteY6" fmla="*/ 1919069 h 1946976"/>
                <a:gd name="connsiteX7" fmla="*/ 0 w 1558761"/>
                <a:gd name="connsiteY7" fmla="*/ 390441 h 1946976"/>
                <a:gd name="connsiteX8" fmla="*/ 333976 w 1558761"/>
                <a:gd name="connsiteY8" fmla="*/ 1118 h 1946976"/>
                <a:gd name="connsiteX0" fmla="*/ 335877 w 1560662"/>
                <a:gd name="connsiteY0" fmla="*/ 1118 h 1946976"/>
                <a:gd name="connsiteX1" fmla="*/ 532477 w 1560662"/>
                <a:gd name="connsiteY1" fmla="*/ 602876 h 1946976"/>
                <a:gd name="connsiteX2" fmla="*/ 338491 w 1560662"/>
                <a:gd name="connsiteY2" fmla="*/ 646744 h 1946976"/>
                <a:gd name="connsiteX3" fmla="*/ 951847 w 1560662"/>
                <a:gd name="connsiteY3" fmla="*/ 1528815 h 1946976"/>
                <a:gd name="connsiteX4" fmla="*/ 1137450 w 1560662"/>
                <a:gd name="connsiteY4" fmla="*/ 1311482 h 1946976"/>
                <a:gd name="connsiteX5" fmla="*/ 1553064 w 1560662"/>
                <a:gd name="connsiteY5" fmla="*/ 1699723 h 1946976"/>
                <a:gd name="connsiteX6" fmla="*/ 1002627 w 1560662"/>
                <a:gd name="connsiteY6" fmla="*/ 1919069 h 1946976"/>
                <a:gd name="connsiteX7" fmla="*/ 1901 w 1560662"/>
                <a:gd name="connsiteY7" fmla="*/ 390441 h 1946976"/>
                <a:gd name="connsiteX8" fmla="*/ 335877 w 1560662"/>
                <a:gd name="connsiteY8" fmla="*/ 1118 h 1946976"/>
                <a:gd name="connsiteX0" fmla="*/ 335877 w 1560662"/>
                <a:gd name="connsiteY0" fmla="*/ 1118 h 1946976"/>
                <a:gd name="connsiteX1" fmla="*/ 532477 w 1560662"/>
                <a:gd name="connsiteY1" fmla="*/ 602876 h 1946976"/>
                <a:gd name="connsiteX2" fmla="*/ 338491 w 1560662"/>
                <a:gd name="connsiteY2" fmla="*/ 646744 h 1946976"/>
                <a:gd name="connsiteX3" fmla="*/ 951847 w 1560662"/>
                <a:gd name="connsiteY3" fmla="*/ 1528815 h 1946976"/>
                <a:gd name="connsiteX4" fmla="*/ 1137450 w 1560662"/>
                <a:gd name="connsiteY4" fmla="*/ 1311482 h 1946976"/>
                <a:gd name="connsiteX5" fmla="*/ 1553064 w 1560662"/>
                <a:gd name="connsiteY5" fmla="*/ 1699723 h 1946976"/>
                <a:gd name="connsiteX6" fmla="*/ 1002627 w 1560662"/>
                <a:gd name="connsiteY6" fmla="*/ 1919069 h 1946976"/>
                <a:gd name="connsiteX7" fmla="*/ 1901 w 1560662"/>
                <a:gd name="connsiteY7" fmla="*/ 390441 h 1946976"/>
                <a:gd name="connsiteX8" fmla="*/ 335877 w 1560662"/>
                <a:gd name="connsiteY8" fmla="*/ 1118 h 1946976"/>
                <a:gd name="connsiteX0" fmla="*/ 335877 w 1560662"/>
                <a:gd name="connsiteY0" fmla="*/ 1118 h 1946976"/>
                <a:gd name="connsiteX1" fmla="*/ 532477 w 1560662"/>
                <a:gd name="connsiteY1" fmla="*/ 602876 h 1946976"/>
                <a:gd name="connsiteX2" fmla="*/ 338491 w 1560662"/>
                <a:gd name="connsiteY2" fmla="*/ 646744 h 1946976"/>
                <a:gd name="connsiteX3" fmla="*/ 951847 w 1560662"/>
                <a:gd name="connsiteY3" fmla="*/ 1528815 h 1946976"/>
                <a:gd name="connsiteX4" fmla="*/ 1137450 w 1560662"/>
                <a:gd name="connsiteY4" fmla="*/ 1311482 h 1946976"/>
                <a:gd name="connsiteX5" fmla="*/ 1553064 w 1560662"/>
                <a:gd name="connsiteY5" fmla="*/ 1699723 h 1946976"/>
                <a:gd name="connsiteX6" fmla="*/ 1002627 w 1560662"/>
                <a:gd name="connsiteY6" fmla="*/ 1919069 h 1946976"/>
                <a:gd name="connsiteX7" fmla="*/ 1901 w 1560662"/>
                <a:gd name="connsiteY7" fmla="*/ 390441 h 1946976"/>
                <a:gd name="connsiteX8" fmla="*/ 335877 w 1560662"/>
                <a:gd name="connsiteY8" fmla="*/ 1118 h 1946976"/>
                <a:gd name="connsiteX0" fmla="*/ 335877 w 1560662"/>
                <a:gd name="connsiteY0" fmla="*/ 1118 h 1946976"/>
                <a:gd name="connsiteX1" fmla="*/ 532477 w 1560662"/>
                <a:gd name="connsiteY1" fmla="*/ 602876 h 1946976"/>
                <a:gd name="connsiteX2" fmla="*/ 344260 w 1560662"/>
                <a:gd name="connsiteY2" fmla="*/ 655398 h 1946976"/>
                <a:gd name="connsiteX3" fmla="*/ 951847 w 1560662"/>
                <a:gd name="connsiteY3" fmla="*/ 1528815 h 1946976"/>
                <a:gd name="connsiteX4" fmla="*/ 1137450 w 1560662"/>
                <a:gd name="connsiteY4" fmla="*/ 1311482 h 1946976"/>
                <a:gd name="connsiteX5" fmla="*/ 1553064 w 1560662"/>
                <a:gd name="connsiteY5" fmla="*/ 1699723 h 1946976"/>
                <a:gd name="connsiteX6" fmla="*/ 1002627 w 1560662"/>
                <a:gd name="connsiteY6" fmla="*/ 1919069 h 1946976"/>
                <a:gd name="connsiteX7" fmla="*/ 1901 w 1560662"/>
                <a:gd name="connsiteY7" fmla="*/ 390441 h 1946976"/>
                <a:gd name="connsiteX8" fmla="*/ 335877 w 1560662"/>
                <a:gd name="connsiteY8" fmla="*/ 1118 h 1946976"/>
                <a:gd name="connsiteX0" fmla="*/ 335877 w 1560662"/>
                <a:gd name="connsiteY0" fmla="*/ 196 h 1946054"/>
                <a:gd name="connsiteX1" fmla="*/ 532477 w 1560662"/>
                <a:gd name="connsiteY1" fmla="*/ 601954 h 1946054"/>
                <a:gd name="connsiteX2" fmla="*/ 344260 w 1560662"/>
                <a:gd name="connsiteY2" fmla="*/ 654476 h 1946054"/>
                <a:gd name="connsiteX3" fmla="*/ 951847 w 1560662"/>
                <a:gd name="connsiteY3" fmla="*/ 1527893 h 1946054"/>
                <a:gd name="connsiteX4" fmla="*/ 1137450 w 1560662"/>
                <a:gd name="connsiteY4" fmla="*/ 1310560 h 1946054"/>
                <a:gd name="connsiteX5" fmla="*/ 1553064 w 1560662"/>
                <a:gd name="connsiteY5" fmla="*/ 1698801 h 1946054"/>
                <a:gd name="connsiteX6" fmla="*/ 1002627 w 1560662"/>
                <a:gd name="connsiteY6" fmla="*/ 1918147 h 1946054"/>
                <a:gd name="connsiteX7" fmla="*/ 1901 w 1560662"/>
                <a:gd name="connsiteY7" fmla="*/ 389519 h 1946054"/>
                <a:gd name="connsiteX8" fmla="*/ 335877 w 1560662"/>
                <a:gd name="connsiteY8" fmla="*/ 196 h 1946054"/>
                <a:gd name="connsiteX0" fmla="*/ 332898 w 1560662"/>
                <a:gd name="connsiteY0" fmla="*/ 199 h 1937121"/>
                <a:gd name="connsiteX1" fmla="*/ 532477 w 1560662"/>
                <a:gd name="connsiteY1" fmla="*/ 593021 h 1937121"/>
                <a:gd name="connsiteX2" fmla="*/ 344260 w 1560662"/>
                <a:gd name="connsiteY2" fmla="*/ 645543 h 1937121"/>
                <a:gd name="connsiteX3" fmla="*/ 951847 w 1560662"/>
                <a:gd name="connsiteY3" fmla="*/ 1518960 h 1937121"/>
                <a:gd name="connsiteX4" fmla="*/ 1137450 w 1560662"/>
                <a:gd name="connsiteY4" fmla="*/ 1301627 h 1937121"/>
                <a:gd name="connsiteX5" fmla="*/ 1553064 w 1560662"/>
                <a:gd name="connsiteY5" fmla="*/ 1689868 h 1937121"/>
                <a:gd name="connsiteX6" fmla="*/ 1002627 w 1560662"/>
                <a:gd name="connsiteY6" fmla="*/ 1909214 h 1937121"/>
                <a:gd name="connsiteX7" fmla="*/ 1901 w 1560662"/>
                <a:gd name="connsiteY7" fmla="*/ 380586 h 1937121"/>
                <a:gd name="connsiteX8" fmla="*/ 332898 w 1560662"/>
                <a:gd name="connsiteY8" fmla="*/ 199 h 1937121"/>
                <a:gd name="connsiteX0" fmla="*/ 332898 w 1560662"/>
                <a:gd name="connsiteY0" fmla="*/ 199 h 1937121"/>
                <a:gd name="connsiteX1" fmla="*/ 532477 w 1560662"/>
                <a:gd name="connsiteY1" fmla="*/ 593021 h 1937121"/>
                <a:gd name="connsiteX2" fmla="*/ 344260 w 1560662"/>
                <a:gd name="connsiteY2" fmla="*/ 645543 h 1937121"/>
                <a:gd name="connsiteX3" fmla="*/ 951847 w 1560662"/>
                <a:gd name="connsiteY3" fmla="*/ 1518960 h 1937121"/>
                <a:gd name="connsiteX4" fmla="*/ 1137450 w 1560662"/>
                <a:gd name="connsiteY4" fmla="*/ 1301627 h 1937121"/>
                <a:gd name="connsiteX5" fmla="*/ 1553064 w 1560662"/>
                <a:gd name="connsiteY5" fmla="*/ 1689868 h 1937121"/>
                <a:gd name="connsiteX6" fmla="*/ 1002627 w 1560662"/>
                <a:gd name="connsiteY6" fmla="*/ 1909214 h 1937121"/>
                <a:gd name="connsiteX7" fmla="*/ 1901 w 1560662"/>
                <a:gd name="connsiteY7" fmla="*/ 380586 h 1937121"/>
                <a:gd name="connsiteX8" fmla="*/ 332898 w 1560662"/>
                <a:gd name="connsiteY8" fmla="*/ 199 h 1937121"/>
                <a:gd name="connsiteX0" fmla="*/ 332898 w 1560662"/>
                <a:gd name="connsiteY0" fmla="*/ 199 h 1937121"/>
                <a:gd name="connsiteX1" fmla="*/ 532477 w 1560662"/>
                <a:gd name="connsiteY1" fmla="*/ 593021 h 1937121"/>
                <a:gd name="connsiteX2" fmla="*/ 344260 w 1560662"/>
                <a:gd name="connsiteY2" fmla="*/ 645543 h 1937121"/>
                <a:gd name="connsiteX3" fmla="*/ 951847 w 1560662"/>
                <a:gd name="connsiteY3" fmla="*/ 1518960 h 1937121"/>
                <a:gd name="connsiteX4" fmla="*/ 1137450 w 1560662"/>
                <a:gd name="connsiteY4" fmla="*/ 1301627 h 1937121"/>
                <a:gd name="connsiteX5" fmla="*/ 1553064 w 1560662"/>
                <a:gd name="connsiteY5" fmla="*/ 1689868 h 1937121"/>
                <a:gd name="connsiteX6" fmla="*/ 1002627 w 1560662"/>
                <a:gd name="connsiteY6" fmla="*/ 1909214 h 1937121"/>
                <a:gd name="connsiteX7" fmla="*/ 1901 w 1560662"/>
                <a:gd name="connsiteY7" fmla="*/ 380586 h 1937121"/>
                <a:gd name="connsiteX8" fmla="*/ 332898 w 1560662"/>
                <a:gd name="connsiteY8" fmla="*/ 199 h 1937121"/>
                <a:gd name="connsiteX0" fmla="*/ 332898 w 1565431"/>
                <a:gd name="connsiteY0" fmla="*/ 199 h 1937121"/>
                <a:gd name="connsiteX1" fmla="*/ 532477 w 1565431"/>
                <a:gd name="connsiteY1" fmla="*/ 593021 h 1937121"/>
                <a:gd name="connsiteX2" fmla="*/ 344260 w 1565431"/>
                <a:gd name="connsiteY2" fmla="*/ 645543 h 1937121"/>
                <a:gd name="connsiteX3" fmla="*/ 951847 w 1565431"/>
                <a:gd name="connsiteY3" fmla="*/ 1518960 h 1937121"/>
                <a:gd name="connsiteX4" fmla="*/ 1137450 w 1565431"/>
                <a:gd name="connsiteY4" fmla="*/ 1301627 h 1937121"/>
                <a:gd name="connsiteX5" fmla="*/ 1553064 w 1565431"/>
                <a:gd name="connsiteY5" fmla="*/ 1689868 h 1937121"/>
                <a:gd name="connsiteX6" fmla="*/ 1002627 w 1565431"/>
                <a:gd name="connsiteY6" fmla="*/ 1909214 h 1937121"/>
                <a:gd name="connsiteX7" fmla="*/ 1901 w 1565431"/>
                <a:gd name="connsiteY7" fmla="*/ 380586 h 1937121"/>
                <a:gd name="connsiteX8" fmla="*/ 332898 w 1565431"/>
                <a:gd name="connsiteY8" fmla="*/ 199 h 1937121"/>
                <a:gd name="connsiteX0" fmla="*/ 332898 w 1565431"/>
                <a:gd name="connsiteY0" fmla="*/ 199 h 1937121"/>
                <a:gd name="connsiteX1" fmla="*/ 532477 w 1565431"/>
                <a:gd name="connsiteY1" fmla="*/ 593021 h 1937121"/>
                <a:gd name="connsiteX2" fmla="*/ 344260 w 1565431"/>
                <a:gd name="connsiteY2" fmla="*/ 645543 h 1937121"/>
                <a:gd name="connsiteX3" fmla="*/ 951847 w 1565431"/>
                <a:gd name="connsiteY3" fmla="*/ 1518960 h 1937121"/>
                <a:gd name="connsiteX4" fmla="*/ 1137450 w 1565431"/>
                <a:gd name="connsiteY4" fmla="*/ 1301627 h 1937121"/>
                <a:gd name="connsiteX5" fmla="*/ 1553064 w 1565431"/>
                <a:gd name="connsiteY5" fmla="*/ 1689868 h 1937121"/>
                <a:gd name="connsiteX6" fmla="*/ 1002627 w 1565431"/>
                <a:gd name="connsiteY6" fmla="*/ 1909214 h 1937121"/>
                <a:gd name="connsiteX7" fmla="*/ 1901 w 1565431"/>
                <a:gd name="connsiteY7" fmla="*/ 380586 h 1937121"/>
                <a:gd name="connsiteX8" fmla="*/ 332898 w 1565431"/>
                <a:gd name="connsiteY8" fmla="*/ 199 h 1937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5431" h="1937121">
                  <a:moveTo>
                    <a:pt x="332898" y="199"/>
                  </a:moveTo>
                  <a:cubicBezTo>
                    <a:pt x="480797" y="-12106"/>
                    <a:pt x="712130" y="551085"/>
                    <a:pt x="532477" y="593021"/>
                  </a:cubicBezTo>
                  <a:lnTo>
                    <a:pt x="344260" y="645543"/>
                  </a:lnTo>
                  <a:cubicBezTo>
                    <a:pt x="475639" y="1163599"/>
                    <a:pt x="690666" y="1300897"/>
                    <a:pt x="951847" y="1518960"/>
                  </a:cubicBezTo>
                  <a:cubicBezTo>
                    <a:pt x="1003138" y="1396518"/>
                    <a:pt x="1042046" y="1291100"/>
                    <a:pt x="1137450" y="1301627"/>
                  </a:cubicBezTo>
                  <a:cubicBezTo>
                    <a:pt x="1276950" y="1299313"/>
                    <a:pt x="1636332" y="1564228"/>
                    <a:pt x="1553064" y="1689868"/>
                  </a:cubicBezTo>
                  <a:cubicBezTo>
                    <a:pt x="1389777" y="1941825"/>
                    <a:pt x="1145722" y="1971673"/>
                    <a:pt x="1002627" y="1909214"/>
                  </a:cubicBezTo>
                  <a:cubicBezTo>
                    <a:pt x="545977" y="1690048"/>
                    <a:pt x="-37590" y="1110316"/>
                    <a:pt x="1901" y="380586"/>
                  </a:cubicBezTo>
                  <a:cubicBezTo>
                    <a:pt x="36305" y="148891"/>
                    <a:pt x="133416" y="23363"/>
                    <a:pt x="332898" y="1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Rectangle 36">
              <a:extLst>
                <a:ext uri="{FF2B5EF4-FFF2-40B4-BE49-F238E27FC236}">
                  <a16:creationId xmlns:a16="http://schemas.microsoft.com/office/drawing/2014/main" id="{8C099AE6-887F-4DD7-8B48-67809AC9D0CB}"/>
                </a:ext>
              </a:extLst>
            </p:cNvPr>
            <p:cNvSpPr/>
            <p:nvPr/>
          </p:nvSpPr>
          <p:spPr>
            <a:xfrm>
              <a:off x="3350079" y="1743763"/>
              <a:ext cx="285817" cy="238921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Rounded Rectangle 6">
              <a:extLst>
                <a:ext uri="{FF2B5EF4-FFF2-40B4-BE49-F238E27FC236}">
                  <a16:creationId xmlns:a16="http://schemas.microsoft.com/office/drawing/2014/main" id="{B041B51D-0547-49C6-9CF1-B87981D15CFA}"/>
                </a:ext>
              </a:extLst>
            </p:cNvPr>
            <p:cNvSpPr/>
            <p:nvPr/>
          </p:nvSpPr>
          <p:spPr>
            <a:xfrm>
              <a:off x="1977153" y="2281758"/>
              <a:ext cx="346427" cy="166862"/>
            </a:xfrm>
            <a:custGeom>
              <a:avLst/>
              <a:gdLst/>
              <a:ahLst/>
              <a:cxnLst/>
              <a:rect l="l" t="t" r="r" b="b"/>
              <a:pathLst>
                <a:path w="3215400" h="1548752">
                  <a:moveTo>
                    <a:pt x="3026619" y="414336"/>
                  </a:moveTo>
                  <a:lnTo>
                    <a:pt x="3121009" y="414336"/>
                  </a:lnTo>
                  <a:cubicBezTo>
                    <a:pt x="3173140" y="414336"/>
                    <a:pt x="3215400" y="456596"/>
                    <a:pt x="3215400" y="508727"/>
                  </a:cubicBezTo>
                  <a:lnTo>
                    <a:pt x="3215400" y="1040026"/>
                  </a:lnTo>
                  <a:cubicBezTo>
                    <a:pt x="3215400" y="1092157"/>
                    <a:pt x="3173140" y="1134417"/>
                    <a:pt x="3121009" y="1134417"/>
                  </a:cubicBezTo>
                  <a:cubicBezTo>
                    <a:pt x="3089546" y="1134417"/>
                    <a:pt x="3058082" y="1134416"/>
                    <a:pt x="3026619" y="1134416"/>
                  </a:cubicBezTo>
                  <a:close/>
                  <a:moveTo>
                    <a:pt x="273174" y="234376"/>
                  </a:moveTo>
                  <a:lnTo>
                    <a:pt x="777230" y="234376"/>
                  </a:lnTo>
                  <a:lnTo>
                    <a:pt x="777230" y="1314376"/>
                  </a:lnTo>
                  <a:lnTo>
                    <a:pt x="273174" y="1314376"/>
                  </a:lnTo>
                  <a:close/>
                  <a:moveTo>
                    <a:pt x="258244" y="126376"/>
                  </a:moveTo>
                  <a:cubicBezTo>
                    <a:pt x="182968" y="126376"/>
                    <a:pt x="121944" y="187400"/>
                    <a:pt x="121944" y="262676"/>
                  </a:cubicBezTo>
                  <a:lnTo>
                    <a:pt x="121944" y="1286076"/>
                  </a:lnTo>
                  <a:cubicBezTo>
                    <a:pt x="121944" y="1361352"/>
                    <a:pt x="182968" y="1422376"/>
                    <a:pt x="258244" y="1422376"/>
                  </a:cubicBezTo>
                  <a:lnTo>
                    <a:pt x="2768375" y="1422376"/>
                  </a:lnTo>
                  <a:cubicBezTo>
                    <a:pt x="2843651" y="1422376"/>
                    <a:pt x="2904675" y="1361352"/>
                    <a:pt x="2904675" y="1286076"/>
                  </a:cubicBezTo>
                  <a:lnTo>
                    <a:pt x="2904675" y="262676"/>
                  </a:lnTo>
                  <a:cubicBezTo>
                    <a:pt x="2904675" y="187400"/>
                    <a:pt x="2843651" y="126376"/>
                    <a:pt x="2768375" y="126376"/>
                  </a:cubicBezTo>
                  <a:close/>
                  <a:moveTo>
                    <a:pt x="162882" y="0"/>
                  </a:moveTo>
                  <a:lnTo>
                    <a:pt x="2863736" y="0"/>
                  </a:lnTo>
                  <a:cubicBezTo>
                    <a:pt x="2953693" y="0"/>
                    <a:pt x="3026618" y="72925"/>
                    <a:pt x="3026618" y="162882"/>
                  </a:cubicBezTo>
                  <a:lnTo>
                    <a:pt x="3026618" y="1385870"/>
                  </a:lnTo>
                  <a:cubicBezTo>
                    <a:pt x="3026618" y="1475827"/>
                    <a:pt x="2953693" y="1548752"/>
                    <a:pt x="2863736" y="1548752"/>
                  </a:cubicBezTo>
                  <a:lnTo>
                    <a:pt x="162882" y="1548752"/>
                  </a:lnTo>
                  <a:cubicBezTo>
                    <a:pt x="72925" y="1548752"/>
                    <a:pt x="0" y="1475827"/>
                    <a:pt x="0" y="1385870"/>
                  </a:cubicBezTo>
                  <a:lnTo>
                    <a:pt x="0" y="162882"/>
                  </a:lnTo>
                  <a:cubicBezTo>
                    <a:pt x="0" y="72925"/>
                    <a:pt x="72925" y="0"/>
                    <a:pt x="1628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Teardrop 6">
              <a:extLst>
                <a:ext uri="{FF2B5EF4-FFF2-40B4-BE49-F238E27FC236}">
                  <a16:creationId xmlns:a16="http://schemas.microsoft.com/office/drawing/2014/main" id="{3A9CDBB3-5237-428E-BEA5-24C816406863}"/>
                </a:ext>
              </a:extLst>
            </p:cNvPr>
            <p:cNvSpPr/>
            <p:nvPr/>
          </p:nvSpPr>
          <p:spPr>
            <a:xfrm rot="8100000">
              <a:off x="2583373" y="1782742"/>
              <a:ext cx="234626" cy="234627"/>
            </a:xfrm>
            <a:custGeom>
              <a:avLst/>
              <a:gdLst/>
              <a:ahLst/>
              <a:cxnLst/>
              <a:rect l="l" t="t" r="r" b="b"/>
              <a:pathLst>
                <a:path w="2483832" h="2483835">
                  <a:moveTo>
                    <a:pt x="657616" y="1826218"/>
                  </a:moveTo>
                  <a:cubicBezTo>
                    <a:pt x="806520" y="1975122"/>
                    <a:pt x="1047940" y="1975122"/>
                    <a:pt x="1196844" y="1826218"/>
                  </a:cubicBezTo>
                  <a:cubicBezTo>
                    <a:pt x="1345748" y="1677314"/>
                    <a:pt x="1345748" y="1435894"/>
                    <a:pt x="1196844" y="1286990"/>
                  </a:cubicBezTo>
                  <a:cubicBezTo>
                    <a:pt x="1047940" y="1138086"/>
                    <a:pt x="806520" y="1138086"/>
                    <a:pt x="657616" y="1286990"/>
                  </a:cubicBezTo>
                  <a:cubicBezTo>
                    <a:pt x="508712" y="1435894"/>
                    <a:pt x="508712" y="1677314"/>
                    <a:pt x="657616" y="1826218"/>
                  </a:cubicBezTo>
                  <a:close/>
                  <a:moveTo>
                    <a:pt x="293335" y="2190500"/>
                  </a:moveTo>
                  <a:cubicBezTo>
                    <a:pt x="112098" y="2009262"/>
                    <a:pt x="0" y="1758885"/>
                    <a:pt x="0" y="1482325"/>
                  </a:cubicBezTo>
                  <a:cubicBezTo>
                    <a:pt x="0" y="929206"/>
                    <a:pt x="459290" y="590078"/>
                    <a:pt x="1001509" y="480815"/>
                  </a:cubicBezTo>
                  <a:cubicBezTo>
                    <a:pt x="1569704" y="366317"/>
                    <a:pt x="1861757" y="259925"/>
                    <a:pt x="2483832" y="0"/>
                  </a:cubicBezTo>
                  <a:cubicBezTo>
                    <a:pt x="2230640" y="682694"/>
                    <a:pt x="2130986" y="873716"/>
                    <a:pt x="2003018" y="1482325"/>
                  </a:cubicBezTo>
                  <a:cubicBezTo>
                    <a:pt x="1901990" y="2042180"/>
                    <a:pt x="1554627" y="2483835"/>
                    <a:pt x="1001509" y="2483835"/>
                  </a:cubicBezTo>
                  <a:cubicBezTo>
                    <a:pt x="724950" y="2483835"/>
                    <a:pt x="474573" y="2371737"/>
                    <a:pt x="293335" y="21905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3" name="Trapezoid 13">
            <a:extLst>
              <a:ext uri="{FF2B5EF4-FFF2-40B4-BE49-F238E27FC236}">
                <a16:creationId xmlns:a16="http://schemas.microsoft.com/office/drawing/2014/main" id="{0B20E43E-6E07-42CD-928A-C7695B0C54FB}"/>
              </a:ext>
            </a:extLst>
          </p:cNvPr>
          <p:cNvSpPr/>
          <p:nvPr/>
        </p:nvSpPr>
        <p:spPr>
          <a:xfrm>
            <a:off x="507943" y="1580037"/>
            <a:ext cx="2192145" cy="1843980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Rounded Rectangle 10">
            <a:extLst>
              <a:ext uri="{FF2B5EF4-FFF2-40B4-BE49-F238E27FC236}">
                <a16:creationId xmlns:a16="http://schemas.microsoft.com/office/drawing/2014/main" id="{02A0EAC2-D82E-450B-BE6F-6B52C833C5E2}"/>
              </a:ext>
            </a:extLst>
          </p:cNvPr>
          <p:cNvSpPr/>
          <p:nvPr/>
        </p:nvSpPr>
        <p:spPr>
          <a:xfrm>
            <a:off x="1775714" y="3737378"/>
            <a:ext cx="1465327" cy="2692827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Rounded Rectangle 7">
            <a:extLst>
              <a:ext uri="{FF2B5EF4-FFF2-40B4-BE49-F238E27FC236}">
                <a16:creationId xmlns:a16="http://schemas.microsoft.com/office/drawing/2014/main" id="{DA9F31E8-68AF-4B17-BE97-E356F054B711}"/>
              </a:ext>
            </a:extLst>
          </p:cNvPr>
          <p:cNvSpPr/>
          <p:nvPr/>
        </p:nvSpPr>
        <p:spPr>
          <a:xfrm>
            <a:off x="143139" y="3725248"/>
            <a:ext cx="1465327" cy="2652788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Rounded Rectangle 32">
            <a:extLst>
              <a:ext uri="{FF2B5EF4-FFF2-40B4-BE49-F238E27FC236}">
                <a16:creationId xmlns:a16="http://schemas.microsoft.com/office/drawing/2014/main" id="{7294290D-9156-4EDD-B94C-459C53B25BBB}"/>
              </a:ext>
            </a:extLst>
          </p:cNvPr>
          <p:cNvSpPr/>
          <p:nvPr/>
        </p:nvSpPr>
        <p:spPr>
          <a:xfrm>
            <a:off x="6891427" y="2095144"/>
            <a:ext cx="335647" cy="33564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1932E5E2-6154-45C6-8C67-8E23A3632838}"/>
              </a:ext>
            </a:extLst>
          </p:cNvPr>
          <p:cNvSpPr/>
          <p:nvPr/>
        </p:nvSpPr>
        <p:spPr>
          <a:xfrm>
            <a:off x="3407207" y="3834277"/>
            <a:ext cx="889394" cy="50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EAB6DA7D-7636-4DBF-9F5F-DC49CE9DD4A0}"/>
              </a:ext>
            </a:extLst>
          </p:cNvPr>
          <p:cNvGrpSpPr/>
          <p:nvPr/>
        </p:nvGrpSpPr>
        <p:grpSpPr>
          <a:xfrm>
            <a:off x="9933200" y="3473218"/>
            <a:ext cx="1219656" cy="971360"/>
            <a:chOff x="5901606" y="1951015"/>
            <a:chExt cx="970170" cy="772664"/>
          </a:xfrm>
        </p:grpSpPr>
        <p:sp>
          <p:nvSpPr>
            <p:cNvPr id="29" name="Right Arrow 1">
              <a:extLst>
                <a:ext uri="{FF2B5EF4-FFF2-40B4-BE49-F238E27FC236}">
                  <a16:creationId xmlns:a16="http://schemas.microsoft.com/office/drawing/2014/main" id="{7CE9ADD6-FAC0-42C9-BC39-28F25BEE5EC5}"/>
                </a:ext>
              </a:extLst>
            </p:cNvPr>
            <p:cNvSpPr/>
            <p:nvPr/>
          </p:nvSpPr>
          <p:spPr>
            <a:xfrm>
              <a:off x="6242675" y="1951015"/>
              <a:ext cx="629101" cy="484632"/>
            </a:xfrm>
            <a:custGeom>
              <a:avLst/>
              <a:gdLst/>
              <a:ahLst/>
              <a:cxnLst/>
              <a:rect l="l" t="t" r="r" b="b"/>
              <a:pathLst>
                <a:path w="629101" h="484632">
                  <a:moveTo>
                    <a:pt x="386785" y="0"/>
                  </a:moveTo>
                  <a:lnTo>
                    <a:pt x="629101" y="242316"/>
                  </a:lnTo>
                  <a:lnTo>
                    <a:pt x="386785" y="484632"/>
                  </a:lnTo>
                  <a:lnTo>
                    <a:pt x="386785" y="363474"/>
                  </a:lnTo>
                  <a:lnTo>
                    <a:pt x="167569" y="363474"/>
                  </a:lnTo>
                  <a:lnTo>
                    <a:pt x="0" y="121158"/>
                  </a:lnTo>
                  <a:lnTo>
                    <a:pt x="386785" y="1211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ight Arrow 1">
              <a:extLst>
                <a:ext uri="{FF2B5EF4-FFF2-40B4-BE49-F238E27FC236}">
                  <a16:creationId xmlns:a16="http://schemas.microsoft.com/office/drawing/2014/main" id="{F2BE27F7-F408-4FBE-8681-E93BE88CF112}"/>
                </a:ext>
              </a:extLst>
            </p:cNvPr>
            <p:cNvSpPr/>
            <p:nvPr/>
          </p:nvSpPr>
          <p:spPr>
            <a:xfrm rot="10800000">
              <a:off x="5901606" y="2239047"/>
              <a:ext cx="629101" cy="484632"/>
            </a:xfrm>
            <a:custGeom>
              <a:avLst/>
              <a:gdLst/>
              <a:ahLst/>
              <a:cxnLst/>
              <a:rect l="l" t="t" r="r" b="b"/>
              <a:pathLst>
                <a:path w="629101" h="484632">
                  <a:moveTo>
                    <a:pt x="386785" y="0"/>
                  </a:moveTo>
                  <a:lnTo>
                    <a:pt x="629101" y="242316"/>
                  </a:lnTo>
                  <a:lnTo>
                    <a:pt x="386785" y="484632"/>
                  </a:lnTo>
                  <a:lnTo>
                    <a:pt x="386785" y="363474"/>
                  </a:lnTo>
                  <a:lnTo>
                    <a:pt x="167569" y="363474"/>
                  </a:lnTo>
                  <a:lnTo>
                    <a:pt x="0" y="121158"/>
                  </a:lnTo>
                  <a:lnTo>
                    <a:pt x="386785" y="1211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Round Same Side Corner Rectangle 8">
            <a:extLst>
              <a:ext uri="{FF2B5EF4-FFF2-40B4-BE49-F238E27FC236}">
                <a16:creationId xmlns:a16="http://schemas.microsoft.com/office/drawing/2014/main" id="{DF2FC051-49A6-4DB4-891F-8CFEBDACE43F}"/>
              </a:ext>
            </a:extLst>
          </p:cNvPr>
          <p:cNvSpPr/>
          <p:nvPr/>
        </p:nvSpPr>
        <p:spPr>
          <a:xfrm>
            <a:off x="11317922" y="2898291"/>
            <a:ext cx="701625" cy="1835718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rapezoid 13">
            <a:extLst>
              <a:ext uri="{FF2B5EF4-FFF2-40B4-BE49-F238E27FC236}">
                <a16:creationId xmlns:a16="http://schemas.microsoft.com/office/drawing/2014/main" id="{F809B877-2356-4855-85AD-4FA621050ED9}"/>
              </a:ext>
            </a:extLst>
          </p:cNvPr>
          <p:cNvSpPr/>
          <p:nvPr/>
        </p:nvSpPr>
        <p:spPr>
          <a:xfrm>
            <a:off x="8360414" y="3334901"/>
            <a:ext cx="1557198" cy="1267286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6" name="Igual a 35">
            <a:extLst>
              <a:ext uri="{FF2B5EF4-FFF2-40B4-BE49-F238E27FC236}">
                <a16:creationId xmlns:a16="http://schemas.microsoft.com/office/drawing/2014/main" id="{D0D04113-4545-44ED-8042-7F31E8EBACF5}"/>
              </a:ext>
            </a:extLst>
          </p:cNvPr>
          <p:cNvSpPr/>
          <p:nvPr/>
        </p:nvSpPr>
        <p:spPr>
          <a:xfrm>
            <a:off x="7334612" y="3740539"/>
            <a:ext cx="1025802" cy="74308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39" name="Retângulo 5">
            <a:extLst>
              <a:ext uri="{FF2B5EF4-FFF2-40B4-BE49-F238E27FC236}">
                <a16:creationId xmlns:a16="http://schemas.microsoft.com/office/drawing/2014/main" id="{CB62BEE3-868A-47B5-ACCA-DB82822030BC}"/>
              </a:ext>
            </a:extLst>
          </p:cNvPr>
          <p:cNvSpPr/>
          <p:nvPr/>
        </p:nvSpPr>
        <p:spPr>
          <a:xfrm>
            <a:off x="11828477" y="6493079"/>
            <a:ext cx="363523" cy="3649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0" name="CaixaDeTexto 13">
            <a:extLst>
              <a:ext uri="{FF2B5EF4-FFF2-40B4-BE49-F238E27FC236}">
                <a16:creationId xmlns:a16="http://schemas.microsoft.com/office/drawing/2014/main" id="{3194B50C-1265-4531-808C-A5766C7B104E}"/>
              </a:ext>
            </a:extLst>
          </p:cNvPr>
          <p:cNvSpPr txBox="1"/>
          <p:nvPr/>
        </p:nvSpPr>
        <p:spPr>
          <a:xfrm>
            <a:off x="11771699" y="647110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724579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pt-PT" dirty="0"/>
              <a:t>Linha Temporal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altLang="ko-KR" dirty="0"/>
              <a:t>O </a:t>
            </a:r>
            <a:r>
              <a:rPr lang="en-US" altLang="ko-KR" dirty="0" err="1"/>
              <a:t>Telemóvel</a:t>
            </a:r>
            <a:endParaRPr lang="en-US" altLang="ko-KR" dirty="0"/>
          </a:p>
        </p:txBody>
      </p:sp>
      <p:sp>
        <p:nvSpPr>
          <p:cNvPr id="5" name="AutoShape 92"/>
          <p:cNvSpPr>
            <a:spLocks noChangeAspect="1" noChangeArrowheads="1"/>
          </p:cNvSpPr>
          <p:nvPr/>
        </p:nvSpPr>
        <p:spPr bwMode="auto">
          <a:xfrm rot="16200000" flipH="1">
            <a:off x="4133974" y="1988839"/>
            <a:ext cx="709495" cy="709495"/>
          </a:xfrm>
          <a:prstGeom prst="ellipse">
            <a:avLst/>
          </a:prstGeom>
          <a:solidFill>
            <a:schemeClr val="accent3"/>
          </a:solidFill>
          <a:ln w="2540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3733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6" name="AutoShape 92"/>
          <p:cNvSpPr>
            <a:spLocks noChangeAspect="1" noChangeArrowheads="1"/>
          </p:cNvSpPr>
          <p:nvPr/>
        </p:nvSpPr>
        <p:spPr bwMode="auto">
          <a:xfrm rot="16200000" flipH="1">
            <a:off x="6246643" y="1988839"/>
            <a:ext cx="709495" cy="709495"/>
          </a:xfrm>
          <a:prstGeom prst="ellipse">
            <a:avLst/>
          </a:prstGeom>
          <a:solidFill>
            <a:schemeClr val="accent3"/>
          </a:solidFill>
          <a:ln w="2540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3733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7" name="AutoShape 92"/>
          <p:cNvSpPr>
            <a:spLocks noChangeAspect="1" noChangeArrowheads="1"/>
          </p:cNvSpPr>
          <p:nvPr/>
        </p:nvSpPr>
        <p:spPr bwMode="auto">
          <a:xfrm rot="16200000" flipH="1">
            <a:off x="8359313" y="1988839"/>
            <a:ext cx="709495" cy="709495"/>
          </a:xfrm>
          <a:prstGeom prst="ellipse">
            <a:avLst/>
          </a:prstGeom>
          <a:solidFill>
            <a:schemeClr val="accent1"/>
          </a:solidFill>
          <a:ln w="2540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3733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8" name="AutoShape 92"/>
          <p:cNvSpPr>
            <a:spLocks noChangeAspect="1" noChangeArrowheads="1"/>
          </p:cNvSpPr>
          <p:nvPr/>
        </p:nvSpPr>
        <p:spPr bwMode="auto">
          <a:xfrm rot="16200000" flipH="1">
            <a:off x="10471981" y="1988839"/>
            <a:ext cx="709495" cy="709495"/>
          </a:xfrm>
          <a:prstGeom prst="ellipse">
            <a:avLst/>
          </a:prstGeom>
          <a:solidFill>
            <a:schemeClr val="accent3"/>
          </a:solidFill>
          <a:ln w="2540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3733" dirty="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666184" y="2744975"/>
            <a:ext cx="1870411" cy="1274295"/>
            <a:chOff x="-7826" y="2470558"/>
            <a:chExt cx="1512168" cy="955722"/>
          </a:xfrm>
          <a:noFill/>
        </p:grpSpPr>
        <p:sp>
          <p:nvSpPr>
            <p:cNvPr id="10" name="Rectangle 9"/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6854" y="2470558"/>
              <a:ext cx="1402808" cy="869721"/>
              <a:chOff x="45182" y="2363798"/>
              <a:chExt cx="1402808" cy="869721"/>
            </a:xfrm>
            <a:grpFill/>
          </p:grpSpPr>
          <p:sp>
            <p:nvSpPr>
              <p:cNvPr id="12" name="TextBox 11"/>
              <p:cNvSpPr txBox="1"/>
              <p:nvPr/>
            </p:nvSpPr>
            <p:spPr>
              <a:xfrm>
                <a:off x="45182" y="2794937"/>
                <a:ext cx="1402807" cy="43858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Microfone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, </a:t>
                </a:r>
                <a:r>
                  <a:rPr lang="en-US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colunas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.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5183" y="2363798"/>
                <a:ext cx="1402807" cy="438581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Sistema de </a:t>
                </a:r>
                <a:r>
                  <a:rPr lang="en-US" altLang="ko-KR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Comunicação</a:t>
                </a:r>
                <a:r>
                  <a:rPr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  <a:endPara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9891521" y="2744974"/>
            <a:ext cx="1870411" cy="1274293"/>
            <a:chOff x="-7826" y="2470559"/>
            <a:chExt cx="1512168" cy="955721"/>
          </a:xfrm>
          <a:noFill/>
        </p:grpSpPr>
        <p:sp>
          <p:nvSpPr>
            <p:cNvPr id="19" name="Rectangle 18"/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6855" y="2470559"/>
              <a:ext cx="1402807" cy="711538"/>
              <a:chOff x="45183" y="2363799"/>
              <a:chExt cx="1402807" cy="711538"/>
            </a:xfrm>
            <a:grpFill/>
          </p:grpSpPr>
          <p:sp>
            <p:nvSpPr>
              <p:cNvPr id="21" name="TextBox 20"/>
              <p:cNvSpPr txBox="1"/>
              <p:nvPr/>
            </p:nvSpPr>
            <p:spPr>
              <a:xfrm>
                <a:off x="45183" y="2821421"/>
                <a:ext cx="1402807" cy="253916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Siri, Cortana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5183" y="2363799"/>
                <a:ext cx="1402807" cy="438581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Interligência</a:t>
                </a:r>
                <a:r>
                  <a:rPr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Artificial</a:t>
                </a:r>
                <a:endPara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7247882" y="2744975"/>
            <a:ext cx="2932354" cy="1274295"/>
            <a:chOff x="-437099" y="2470558"/>
            <a:chExt cx="2370715" cy="955722"/>
          </a:xfrm>
          <a:noFill/>
        </p:grpSpPr>
        <p:sp>
          <p:nvSpPr>
            <p:cNvPr id="24" name="Rectangle 23"/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-437099" y="2470558"/>
              <a:ext cx="2370715" cy="869016"/>
              <a:chOff x="-438771" y="2363798"/>
              <a:chExt cx="2370715" cy="869016"/>
            </a:xfrm>
            <a:grpFill/>
          </p:grpSpPr>
          <p:sp>
            <p:nvSpPr>
              <p:cNvPr id="26" name="TextBox 25"/>
              <p:cNvSpPr txBox="1"/>
              <p:nvPr/>
            </p:nvSpPr>
            <p:spPr>
              <a:xfrm>
                <a:off x="-438771" y="2794232"/>
                <a:ext cx="2370715" cy="438582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Impressão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digital, </a:t>
                </a:r>
                <a:r>
                  <a:rPr lang="en-US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expressão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facial.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-150676" y="2363798"/>
                <a:ext cx="1794522" cy="438581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Sistemas</a:t>
                </a:r>
                <a:r>
                  <a:rPr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de </a:t>
                </a:r>
                <a:r>
                  <a:rPr lang="en-US" altLang="ko-KR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Reconhecimento</a:t>
                </a:r>
                <a:endPara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3553515" y="2788729"/>
            <a:ext cx="1870411" cy="1230542"/>
            <a:chOff x="-7826" y="2503373"/>
            <a:chExt cx="1512168" cy="922907"/>
          </a:xfrm>
          <a:noFill/>
        </p:grpSpPr>
        <p:sp>
          <p:nvSpPr>
            <p:cNvPr id="29" name="Rectangle 28"/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46855" y="2562891"/>
              <a:ext cx="1402807" cy="619206"/>
              <a:chOff x="45183" y="2456131"/>
              <a:chExt cx="1402807" cy="619206"/>
            </a:xfrm>
            <a:grpFill/>
          </p:grpSpPr>
          <p:sp>
            <p:nvSpPr>
              <p:cNvPr id="31" name="TextBox 30"/>
              <p:cNvSpPr txBox="1"/>
              <p:nvPr/>
            </p:nvSpPr>
            <p:spPr>
              <a:xfrm>
                <a:off x="45183" y="2821421"/>
                <a:ext cx="1402807" cy="253916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Mãos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, </a:t>
                </a:r>
                <a:r>
                  <a:rPr lang="en-US" altLang="ko-KR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stylo</a:t>
                </a:r>
                <a:r>
                  <a:rPr lang="en-US" altLang="ko-K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.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5183" y="2456131"/>
                <a:ext cx="1402807" cy="253916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Touch-Screen</a:t>
                </a:r>
                <a:endPara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36" name="TextBox 35"/>
          <p:cNvSpPr txBox="1"/>
          <p:nvPr/>
        </p:nvSpPr>
        <p:spPr>
          <a:xfrm>
            <a:off x="4123752" y="4500507"/>
            <a:ext cx="2932354" cy="3385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No </a:t>
            </a:r>
            <a:r>
              <a:rPr lang="en-US" altLang="ko-KR" sz="1600" b="1" dirty="0" err="1">
                <a:solidFill>
                  <a:schemeClr val="bg1"/>
                </a:solidFill>
                <a:cs typeface="Arial" pitchFamily="34" charset="0"/>
              </a:rPr>
              <a:t>Passado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359315" y="4501685"/>
            <a:ext cx="2932354" cy="3385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No </a:t>
            </a:r>
            <a:r>
              <a:rPr lang="en-US" altLang="ko-KR" sz="1600" b="1" dirty="0" err="1">
                <a:solidFill>
                  <a:schemeClr val="bg1"/>
                </a:solidFill>
                <a:cs typeface="Arial" pitchFamily="34" charset="0"/>
              </a:rPr>
              <a:t>Presente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0" name="Marcador de Posição da Imagem 39">
            <a:extLst>
              <a:ext uri="{FF2B5EF4-FFF2-40B4-BE49-F238E27FC236}">
                <a16:creationId xmlns:a16="http://schemas.microsoft.com/office/drawing/2014/main" id="{C1C1826C-2A29-47A8-A49C-8724816CC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515" b="6515"/>
          <a:stretch>
            <a:fillRect/>
          </a:stretch>
        </p:blipFill>
        <p:spPr>
          <a:xfrm>
            <a:off x="863600" y="2247900"/>
            <a:ext cx="2160588" cy="3335338"/>
          </a:xfrm>
        </p:spPr>
      </p:pic>
      <p:pic>
        <p:nvPicPr>
          <p:cNvPr id="41" name="Picture 4" descr="Resultado de imagem para hand icon png">
            <a:extLst>
              <a:ext uri="{FF2B5EF4-FFF2-40B4-BE49-F238E27FC236}">
                <a16:creationId xmlns:a16="http://schemas.microsoft.com/office/drawing/2014/main" id="{85913947-CD37-4BC6-89D4-CA95D88C1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305" y="2145855"/>
            <a:ext cx="431917" cy="43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reeform 108">
            <a:extLst>
              <a:ext uri="{FF2B5EF4-FFF2-40B4-BE49-F238E27FC236}">
                <a16:creationId xmlns:a16="http://schemas.microsoft.com/office/drawing/2014/main" id="{86164F9F-BA2B-4978-B61D-8128C84CC8D1}"/>
              </a:ext>
            </a:extLst>
          </p:cNvPr>
          <p:cNvSpPr/>
          <p:nvPr/>
        </p:nvSpPr>
        <p:spPr>
          <a:xfrm>
            <a:off x="10656223" y="2148032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Chord 15">
            <a:extLst>
              <a:ext uri="{FF2B5EF4-FFF2-40B4-BE49-F238E27FC236}">
                <a16:creationId xmlns:a16="http://schemas.microsoft.com/office/drawing/2014/main" id="{7FBD9A4C-2288-4B0A-B3AE-A23074305945}"/>
              </a:ext>
            </a:extLst>
          </p:cNvPr>
          <p:cNvSpPr/>
          <p:nvPr/>
        </p:nvSpPr>
        <p:spPr>
          <a:xfrm>
            <a:off x="6371574" y="2090698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Isosceles Triangle 8">
            <a:extLst>
              <a:ext uri="{FF2B5EF4-FFF2-40B4-BE49-F238E27FC236}">
                <a16:creationId xmlns:a16="http://schemas.microsoft.com/office/drawing/2014/main" id="{4E331872-0D9C-4882-B878-70FD1C4981A3}"/>
              </a:ext>
            </a:extLst>
          </p:cNvPr>
          <p:cNvSpPr/>
          <p:nvPr/>
        </p:nvSpPr>
        <p:spPr>
          <a:xfrm rot="10800000">
            <a:off x="6563771" y="2137037"/>
            <a:ext cx="311874" cy="371836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Block Arc 25">
            <a:extLst>
              <a:ext uri="{FF2B5EF4-FFF2-40B4-BE49-F238E27FC236}">
                <a16:creationId xmlns:a16="http://schemas.microsoft.com/office/drawing/2014/main" id="{C8544D43-B2F8-44C2-A0A2-85F432E98069}"/>
              </a:ext>
            </a:extLst>
          </p:cNvPr>
          <p:cNvSpPr/>
          <p:nvPr/>
        </p:nvSpPr>
        <p:spPr>
          <a:xfrm>
            <a:off x="8591363" y="2154352"/>
            <a:ext cx="245394" cy="35452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Oval 66">
            <a:extLst>
              <a:ext uri="{FF2B5EF4-FFF2-40B4-BE49-F238E27FC236}">
                <a16:creationId xmlns:a16="http://schemas.microsoft.com/office/drawing/2014/main" id="{19FE6100-3485-4F9C-89A1-F58A09C1EB39}"/>
              </a:ext>
            </a:extLst>
          </p:cNvPr>
          <p:cNvSpPr/>
          <p:nvPr/>
        </p:nvSpPr>
        <p:spPr>
          <a:xfrm rot="20700000">
            <a:off x="9863974" y="5585049"/>
            <a:ext cx="374702" cy="320962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7" name="Rectangle 9">
            <a:extLst>
              <a:ext uri="{FF2B5EF4-FFF2-40B4-BE49-F238E27FC236}">
                <a16:creationId xmlns:a16="http://schemas.microsoft.com/office/drawing/2014/main" id="{844B8BF8-10BB-4E34-81D0-9025994BBCD2}"/>
              </a:ext>
            </a:extLst>
          </p:cNvPr>
          <p:cNvSpPr/>
          <p:nvPr/>
        </p:nvSpPr>
        <p:spPr>
          <a:xfrm>
            <a:off x="8808003" y="4985567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Freeform 19">
            <a:extLst>
              <a:ext uri="{FF2B5EF4-FFF2-40B4-BE49-F238E27FC236}">
                <a16:creationId xmlns:a16="http://schemas.microsoft.com/office/drawing/2014/main" id="{BF60DDBD-AFE1-485C-AA83-8E26C6B9A13E}"/>
              </a:ext>
            </a:extLst>
          </p:cNvPr>
          <p:cNvSpPr/>
          <p:nvPr/>
        </p:nvSpPr>
        <p:spPr>
          <a:xfrm>
            <a:off x="9959156" y="5036523"/>
            <a:ext cx="314672" cy="309626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9" name="Isosceles Triangle 51">
            <a:extLst>
              <a:ext uri="{FF2B5EF4-FFF2-40B4-BE49-F238E27FC236}">
                <a16:creationId xmlns:a16="http://schemas.microsoft.com/office/drawing/2014/main" id="{C8E18891-5B75-4C74-AAC6-B6787D1AAEF7}"/>
              </a:ext>
            </a:extLst>
          </p:cNvPr>
          <p:cNvSpPr/>
          <p:nvPr/>
        </p:nvSpPr>
        <p:spPr>
          <a:xfrm>
            <a:off x="8182110" y="5633869"/>
            <a:ext cx="357265" cy="26198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0" name="Rounded Rectangle 32">
            <a:extLst>
              <a:ext uri="{FF2B5EF4-FFF2-40B4-BE49-F238E27FC236}">
                <a16:creationId xmlns:a16="http://schemas.microsoft.com/office/drawing/2014/main" id="{C345E7CF-80A3-4B4B-834F-6CCDC3B40744}"/>
              </a:ext>
            </a:extLst>
          </p:cNvPr>
          <p:cNvSpPr/>
          <p:nvPr/>
        </p:nvSpPr>
        <p:spPr>
          <a:xfrm>
            <a:off x="8808031" y="5560206"/>
            <a:ext cx="335647" cy="33564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1" name="Rectangle 7">
            <a:extLst>
              <a:ext uri="{FF2B5EF4-FFF2-40B4-BE49-F238E27FC236}">
                <a16:creationId xmlns:a16="http://schemas.microsoft.com/office/drawing/2014/main" id="{766C0C62-8B37-404B-90B3-ABC0FBC1D355}"/>
              </a:ext>
            </a:extLst>
          </p:cNvPr>
          <p:cNvSpPr/>
          <p:nvPr/>
        </p:nvSpPr>
        <p:spPr>
          <a:xfrm rot="18900000">
            <a:off x="9476620" y="5012212"/>
            <a:ext cx="154109" cy="34332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2" name="Parallelogram 15">
            <a:extLst>
              <a:ext uri="{FF2B5EF4-FFF2-40B4-BE49-F238E27FC236}">
                <a16:creationId xmlns:a16="http://schemas.microsoft.com/office/drawing/2014/main" id="{9AE4459F-68DA-4B4C-8A60-57CBA294DAEC}"/>
              </a:ext>
            </a:extLst>
          </p:cNvPr>
          <p:cNvSpPr/>
          <p:nvPr/>
        </p:nvSpPr>
        <p:spPr>
          <a:xfrm flipH="1">
            <a:off x="9412334" y="5606256"/>
            <a:ext cx="317209" cy="317209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3" name="Rectangle 36">
            <a:extLst>
              <a:ext uri="{FF2B5EF4-FFF2-40B4-BE49-F238E27FC236}">
                <a16:creationId xmlns:a16="http://schemas.microsoft.com/office/drawing/2014/main" id="{5F996AEF-BDD2-41E7-9062-47749582BF1C}"/>
              </a:ext>
            </a:extLst>
          </p:cNvPr>
          <p:cNvSpPr/>
          <p:nvPr/>
        </p:nvSpPr>
        <p:spPr>
          <a:xfrm>
            <a:off x="10500493" y="5573508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4" name="Freeform 25">
            <a:extLst>
              <a:ext uri="{FF2B5EF4-FFF2-40B4-BE49-F238E27FC236}">
                <a16:creationId xmlns:a16="http://schemas.microsoft.com/office/drawing/2014/main" id="{4D8E5203-C5B7-4CC0-9B7B-3111191C2E58}"/>
              </a:ext>
            </a:extLst>
          </p:cNvPr>
          <p:cNvSpPr/>
          <p:nvPr/>
        </p:nvSpPr>
        <p:spPr>
          <a:xfrm>
            <a:off x="4363185" y="5027806"/>
            <a:ext cx="672074" cy="800803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5" name="Freeform 25">
            <a:extLst>
              <a:ext uri="{FF2B5EF4-FFF2-40B4-BE49-F238E27FC236}">
                <a16:creationId xmlns:a16="http://schemas.microsoft.com/office/drawing/2014/main" id="{C12718CA-3E6E-445A-B870-2CF01728798F}"/>
              </a:ext>
            </a:extLst>
          </p:cNvPr>
          <p:cNvSpPr/>
          <p:nvPr/>
        </p:nvSpPr>
        <p:spPr>
          <a:xfrm>
            <a:off x="8212607" y="4972583"/>
            <a:ext cx="293412" cy="363079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6" name="Isosceles Triangle 51">
            <a:extLst>
              <a:ext uri="{FF2B5EF4-FFF2-40B4-BE49-F238E27FC236}">
                <a16:creationId xmlns:a16="http://schemas.microsoft.com/office/drawing/2014/main" id="{5EDAD212-C6B8-497F-A48B-173EC845A7D3}"/>
              </a:ext>
            </a:extLst>
          </p:cNvPr>
          <p:cNvSpPr/>
          <p:nvPr/>
        </p:nvSpPr>
        <p:spPr>
          <a:xfrm>
            <a:off x="5929621" y="5128557"/>
            <a:ext cx="841186" cy="59947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7" name="Teardrop 6">
            <a:extLst>
              <a:ext uri="{FF2B5EF4-FFF2-40B4-BE49-F238E27FC236}">
                <a16:creationId xmlns:a16="http://schemas.microsoft.com/office/drawing/2014/main" id="{22A8A5F3-0C25-47AD-9713-AA6898707C0B}"/>
              </a:ext>
            </a:extLst>
          </p:cNvPr>
          <p:cNvSpPr/>
          <p:nvPr/>
        </p:nvSpPr>
        <p:spPr>
          <a:xfrm rot="8100000">
            <a:off x="10564153" y="5013505"/>
            <a:ext cx="293144" cy="293145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8" name="Isosceles Triangle 68">
            <a:extLst>
              <a:ext uri="{FF2B5EF4-FFF2-40B4-BE49-F238E27FC236}">
                <a16:creationId xmlns:a16="http://schemas.microsoft.com/office/drawing/2014/main" id="{7F17EF6A-B686-4715-B1F5-AA5F9C4D8411}"/>
              </a:ext>
            </a:extLst>
          </p:cNvPr>
          <p:cNvSpPr/>
          <p:nvPr/>
        </p:nvSpPr>
        <p:spPr>
          <a:xfrm rot="10800000">
            <a:off x="11250913" y="4981939"/>
            <a:ext cx="154974" cy="482618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9" name="Rectangle 30">
            <a:extLst>
              <a:ext uri="{FF2B5EF4-FFF2-40B4-BE49-F238E27FC236}">
                <a16:creationId xmlns:a16="http://schemas.microsoft.com/office/drawing/2014/main" id="{2919DD02-872F-4C6C-A8D7-1AFCB58981B3}"/>
              </a:ext>
            </a:extLst>
          </p:cNvPr>
          <p:cNvSpPr/>
          <p:nvPr/>
        </p:nvSpPr>
        <p:spPr>
          <a:xfrm>
            <a:off x="11169795" y="5583238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2" name="Retângulo 5">
            <a:extLst>
              <a:ext uri="{FF2B5EF4-FFF2-40B4-BE49-F238E27FC236}">
                <a16:creationId xmlns:a16="http://schemas.microsoft.com/office/drawing/2014/main" id="{36C2CDD9-D4EC-4E42-90F7-5CA2A0D669AB}"/>
              </a:ext>
            </a:extLst>
          </p:cNvPr>
          <p:cNvSpPr/>
          <p:nvPr/>
        </p:nvSpPr>
        <p:spPr>
          <a:xfrm>
            <a:off x="11828477" y="6493079"/>
            <a:ext cx="363523" cy="3649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3" name="CaixaDeTexto 13">
            <a:extLst>
              <a:ext uri="{FF2B5EF4-FFF2-40B4-BE49-F238E27FC236}">
                <a16:creationId xmlns:a16="http://schemas.microsoft.com/office/drawing/2014/main" id="{ABB5752F-CD5C-4258-A9E5-0DF15FB3CD93}"/>
              </a:ext>
            </a:extLst>
          </p:cNvPr>
          <p:cNvSpPr txBox="1"/>
          <p:nvPr/>
        </p:nvSpPr>
        <p:spPr>
          <a:xfrm>
            <a:off x="11771699" y="647110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30707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15680" y="401869"/>
            <a:ext cx="8976320" cy="934707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3730531" y="452670"/>
            <a:ext cx="8461469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Linha Temporal</a:t>
            </a:r>
          </a:p>
        </p:txBody>
      </p:sp>
      <p:sp>
        <p:nvSpPr>
          <p:cNvPr id="5" name="Oval 4"/>
          <p:cNvSpPr/>
          <p:nvPr/>
        </p:nvSpPr>
        <p:spPr>
          <a:xfrm>
            <a:off x="4175787" y="1848463"/>
            <a:ext cx="960107" cy="9601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Oval 5"/>
          <p:cNvSpPr/>
          <p:nvPr/>
        </p:nvSpPr>
        <p:spPr>
          <a:xfrm>
            <a:off x="3439704" y="3036781"/>
            <a:ext cx="960107" cy="96010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/>
          <p:cNvSpPr/>
          <p:nvPr/>
        </p:nvSpPr>
        <p:spPr>
          <a:xfrm>
            <a:off x="2703623" y="4225100"/>
            <a:ext cx="960107" cy="9601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/>
          <p:cNvSpPr/>
          <p:nvPr/>
        </p:nvSpPr>
        <p:spPr>
          <a:xfrm>
            <a:off x="1967541" y="5413420"/>
            <a:ext cx="960107" cy="9601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5340977" y="2087992"/>
            <a:ext cx="614468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Primórdios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31498" y="3287377"/>
            <a:ext cx="614468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Evolução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histórica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19756" y="4475695"/>
            <a:ext cx="614468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Fusão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Tecnológica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83672" y="5662637"/>
            <a:ext cx="614468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Presente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75786" y="2036129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39702" y="3224447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03618" y="4412764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67534" y="5601081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Retângulo 5">
            <a:extLst>
              <a:ext uri="{FF2B5EF4-FFF2-40B4-BE49-F238E27FC236}">
                <a16:creationId xmlns:a16="http://schemas.microsoft.com/office/drawing/2014/main" id="{89F84321-4575-4A7B-9E23-CBFC26882151}"/>
              </a:ext>
            </a:extLst>
          </p:cNvPr>
          <p:cNvSpPr/>
          <p:nvPr/>
        </p:nvSpPr>
        <p:spPr>
          <a:xfrm>
            <a:off x="11828477" y="6493079"/>
            <a:ext cx="363523" cy="3649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CaixaDeTexto 13">
            <a:extLst>
              <a:ext uri="{FF2B5EF4-FFF2-40B4-BE49-F238E27FC236}">
                <a16:creationId xmlns:a16="http://schemas.microsoft.com/office/drawing/2014/main" id="{5DCA05B6-3F93-4C24-96B3-87D9AE4C7E54}"/>
              </a:ext>
            </a:extLst>
          </p:cNvPr>
          <p:cNvSpPr txBox="1"/>
          <p:nvPr/>
        </p:nvSpPr>
        <p:spPr>
          <a:xfrm>
            <a:off x="11771699" y="647110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25707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Related image">
            <a:extLst>
              <a:ext uri="{FF2B5EF4-FFF2-40B4-BE49-F238E27FC236}">
                <a16:creationId xmlns:a16="http://schemas.microsoft.com/office/drawing/2014/main" id="{B13FA19D-E481-4E9F-9E9B-D752E6EFAB8C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8" r="9368"/>
          <a:stretch>
            <a:fillRect/>
          </a:stretch>
        </p:blipFill>
        <p:spPr bwMode="auto">
          <a:xfrm>
            <a:off x="719138" y="1931988"/>
            <a:ext cx="6240462" cy="430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lated image">
            <a:extLst>
              <a:ext uri="{FF2B5EF4-FFF2-40B4-BE49-F238E27FC236}">
                <a16:creationId xmlns:a16="http://schemas.microsoft.com/office/drawing/2014/main" id="{301C08B3-50CA-4ABE-8D0A-0530DC7D0FB2}"/>
              </a:ext>
            </a:extLst>
          </p:cNvPr>
          <p:cNvPicPr>
            <a:picLocks noGrp="1" noChangeAspect="1" noChangeArrowheads="1"/>
          </p:cNvPicPr>
          <p:nvPr>
            <p:ph type="pic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61" b="16461"/>
          <a:stretch>
            <a:fillRect/>
          </a:stretch>
        </p:blipFill>
        <p:spPr bwMode="auto">
          <a:xfrm>
            <a:off x="7132611" y="623999"/>
            <a:ext cx="4511675" cy="121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959499" y="1929517"/>
            <a:ext cx="4512501" cy="4304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7" name="Rectangle 6"/>
          <p:cNvSpPr/>
          <p:nvPr/>
        </p:nvSpPr>
        <p:spPr>
          <a:xfrm>
            <a:off x="719403" y="635535"/>
            <a:ext cx="6240096" cy="12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8" name="Isosceles Triangle 7"/>
          <p:cNvSpPr/>
          <p:nvPr/>
        </p:nvSpPr>
        <p:spPr>
          <a:xfrm rot="16200000">
            <a:off x="6556053" y="3890499"/>
            <a:ext cx="443720" cy="38251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7159231" y="1577794"/>
            <a:ext cx="4033808" cy="123513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b="1" dirty="0" err="1">
                <a:solidFill>
                  <a:schemeClr val="bg1"/>
                </a:solidFill>
                <a:cs typeface="Arial" pitchFamily="34" charset="0"/>
              </a:rPr>
              <a:t>Caracteristicas</a:t>
            </a:r>
            <a:endParaRPr 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43470" y="2500015"/>
            <a:ext cx="4344557" cy="36072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ko-KR" sz="1400" dirty="0">
                <a:cs typeface="Arial" pitchFamily="34" charset="0"/>
              </a:rPr>
              <a:t>Obter dados como a velocidade e a distância percorrida.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ko-KR" sz="1400" b="1" dirty="0">
                <a:cs typeface="Arial" pitchFamily="34" charset="0"/>
              </a:rPr>
              <a:t>Sensor</a:t>
            </a:r>
            <a:r>
              <a:rPr lang="pt-PT" altLang="ko-KR" sz="1400" dirty="0">
                <a:cs typeface="Arial" pitchFamily="34" charset="0"/>
              </a:rPr>
              <a:t> de frequência cardíaca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ko-KR" sz="1400" dirty="0">
                <a:cs typeface="Arial" pitchFamily="34" charset="0"/>
              </a:rPr>
              <a:t>Sistema que permite criar os próprios percursos.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ko-KR" sz="1400" i="1" dirty="0">
                <a:cs typeface="Arial" pitchFamily="34" charset="0"/>
              </a:rPr>
              <a:t>Display</a:t>
            </a:r>
            <a:r>
              <a:rPr lang="pt-PT" altLang="ko-KR" sz="1400" dirty="0">
                <a:cs typeface="Arial" pitchFamily="34" charset="0"/>
              </a:rPr>
              <a:t> muda de cor consoante a frequência cardíaca.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ko-KR" sz="1400" dirty="0">
                <a:cs typeface="Arial" pitchFamily="34" charset="0"/>
              </a:rPr>
              <a:t>Realização de vídeos ou fotografias.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ko-KR" sz="1400" dirty="0">
                <a:cs typeface="Arial" pitchFamily="34" charset="0"/>
              </a:rPr>
              <a:t>É ativado por </a:t>
            </a:r>
            <a:r>
              <a:rPr lang="pt-PT" altLang="ko-KR" sz="1400" b="1" dirty="0">
                <a:cs typeface="Arial" pitchFamily="34" charset="0"/>
              </a:rPr>
              <a:t>voz</a:t>
            </a:r>
            <a:r>
              <a:rPr lang="pt-PT" altLang="ko-KR" sz="1400" dirty="0">
                <a:cs typeface="Arial" pitchFamily="34" charset="0"/>
              </a:rPr>
              <a:t> e pela </a:t>
            </a:r>
            <a:r>
              <a:rPr lang="pt-PT" altLang="ko-KR" sz="1400" b="1" dirty="0">
                <a:cs typeface="Arial" pitchFamily="34" charset="0"/>
              </a:rPr>
              <a:t>câmara frontal</a:t>
            </a:r>
            <a:r>
              <a:rPr lang="pt-PT" altLang="ko-KR" sz="1400" dirty="0">
                <a:cs typeface="Arial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ko-KR" sz="1400" dirty="0">
                <a:cs typeface="Arial" pitchFamily="34" charset="0"/>
              </a:rPr>
              <a:t>Sistema de localização pessoal.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ko-KR" sz="1400" b="1" dirty="0">
                <a:cs typeface="Arial" pitchFamily="34" charset="0"/>
              </a:rPr>
              <a:t>Movimentos da cabeça</a:t>
            </a:r>
            <a:r>
              <a:rPr lang="pt-PT" altLang="ko-KR" sz="1400" dirty="0">
                <a:cs typeface="Arial" pitchFamily="34" charset="0"/>
              </a:rPr>
              <a:t> permitem executar múltiplas funções.</a:t>
            </a:r>
          </a:p>
        </p:txBody>
      </p:sp>
      <p:sp>
        <p:nvSpPr>
          <p:cNvPr id="13" name="Text Placeholder 13"/>
          <p:cNvSpPr txBox="1">
            <a:spLocks/>
          </p:cNvSpPr>
          <p:nvPr/>
        </p:nvSpPr>
        <p:spPr>
          <a:xfrm>
            <a:off x="830179" y="664371"/>
            <a:ext cx="5956207" cy="117239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733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Everysight's</a:t>
            </a:r>
            <a:r>
              <a:rPr lang="en-US" sz="3733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sz="3733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Raptor</a:t>
            </a:r>
            <a:r>
              <a:rPr lang="en-US" sz="3733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>
              <a:buNone/>
            </a:pPr>
            <a:r>
              <a:rPr lang="en-US" sz="3733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Smart-Glasses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6928897" y="1071922"/>
            <a:ext cx="443720" cy="38251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7" name="Retângulo 5">
            <a:extLst>
              <a:ext uri="{FF2B5EF4-FFF2-40B4-BE49-F238E27FC236}">
                <a16:creationId xmlns:a16="http://schemas.microsoft.com/office/drawing/2014/main" id="{585E8F9B-96C9-4F98-A848-070E94AF00C2}"/>
              </a:ext>
            </a:extLst>
          </p:cNvPr>
          <p:cNvSpPr/>
          <p:nvPr/>
        </p:nvSpPr>
        <p:spPr>
          <a:xfrm>
            <a:off x="11828477" y="6493079"/>
            <a:ext cx="363523" cy="3649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CaixaDeTexto 13">
            <a:extLst>
              <a:ext uri="{FF2B5EF4-FFF2-40B4-BE49-F238E27FC236}">
                <a16:creationId xmlns:a16="http://schemas.microsoft.com/office/drawing/2014/main" id="{99E39CD1-0D3D-4E00-9DA0-015932DEE821}"/>
              </a:ext>
            </a:extLst>
          </p:cNvPr>
          <p:cNvSpPr txBox="1"/>
          <p:nvPr/>
        </p:nvSpPr>
        <p:spPr>
          <a:xfrm>
            <a:off x="11771699" y="647110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723500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Related image">
            <a:extLst>
              <a:ext uri="{FF2B5EF4-FFF2-40B4-BE49-F238E27FC236}">
                <a16:creationId xmlns:a16="http://schemas.microsoft.com/office/drawing/2014/main" id="{655A1857-E5C6-4127-91CC-98700FFB2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498" y="581168"/>
            <a:ext cx="4512501" cy="140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ed image">
            <a:extLst>
              <a:ext uri="{FF2B5EF4-FFF2-40B4-BE49-F238E27FC236}">
                <a16:creationId xmlns:a16="http://schemas.microsoft.com/office/drawing/2014/main" id="{0ADB368A-6F25-408C-B79C-2A1192D4D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06" y="1929517"/>
            <a:ext cx="6250366" cy="429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959499" y="1929517"/>
            <a:ext cx="4512501" cy="4304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7" name="Rectangle 6"/>
          <p:cNvSpPr/>
          <p:nvPr/>
        </p:nvSpPr>
        <p:spPr>
          <a:xfrm>
            <a:off x="719403" y="635535"/>
            <a:ext cx="6240096" cy="12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8" name="Isosceles Triangle 7"/>
          <p:cNvSpPr/>
          <p:nvPr/>
        </p:nvSpPr>
        <p:spPr>
          <a:xfrm rot="16200000">
            <a:off x="6556053" y="3890499"/>
            <a:ext cx="443720" cy="38251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0" name="Text Placeholder 13"/>
          <p:cNvSpPr txBox="1">
            <a:spLocks/>
          </p:cNvSpPr>
          <p:nvPr/>
        </p:nvSpPr>
        <p:spPr>
          <a:xfrm>
            <a:off x="7198844" y="1755665"/>
            <a:ext cx="4033808" cy="123513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b="1" dirty="0" err="1">
                <a:solidFill>
                  <a:schemeClr val="bg1"/>
                </a:solidFill>
                <a:cs typeface="Arial" pitchFamily="34" charset="0"/>
              </a:rPr>
              <a:t>Caracteristicas</a:t>
            </a:r>
            <a:endParaRPr 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48307" y="2833390"/>
            <a:ext cx="4344557" cy="22626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ko-KR" sz="1600" dirty="0">
                <a:cs typeface="Arial" pitchFamily="34" charset="0"/>
              </a:rPr>
              <a:t>Usa </a:t>
            </a:r>
            <a:r>
              <a:rPr lang="pt-PT" altLang="ko-KR" sz="1600" i="1" dirty="0" err="1">
                <a:cs typeface="Arial" pitchFamily="34" charset="0"/>
              </a:rPr>
              <a:t>machine</a:t>
            </a:r>
            <a:r>
              <a:rPr lang="pt-PT" altLang="ko-KR" sz="1600" i="1" dirty="0">
                <a:cs typeface="Arial" pitchFamily="34" charset="0"/>
              </a:rPr>
              <a:t> </a:t>
            </a:r>
            <a:r>
              <a:rPr lang="pt-PT" altLang="ko-KR" sz="1600" i="1" dirty="0" err="1">
                <a:cs typeface="Arial" pitchFamily="34" charset="0"/>
              </a:rPr>
              <a:t>learning</a:t>
            </a:r>
            <a:r>
              <a:rPr lang="pt-PT" altLang="ko-KR" sz="1600" dirty="0">
                <a:cs typeface="Arial" pitchFamily="34" charset="0"/>
              </a:rPr>
              <a:t> para completar desenhos (rabiscos, realizados ao acaso) que os utilizadores fazem no site.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ko-KR" sz="1600" dirty="0">
                <a:cs typeface="Arial" pitchFamily="34" charset="0"/>
              </a:rPr>
              <a:t>É capaz de interpretar textos escritos à mão, voz, gestos, humor, traços de identidade, e interagir com o utilizador.</a:t>
            </a:r>
          </a:p>
        </p:txBody>
      </p:sp>
      <p:sp>
        <p:nvSpPr>
          <p:cNvPr id="13" name="Text Placeholder 13"/>
          <p:cNvSpPr txBox="1">
            <a:spLocks/>
          </p:cNvSpPr>
          <p:nvPr/>
        </p:nvSpPr>
        <p:spPr>
          <a:xfrm>
            <a:off x="830179" y="664371"/>
            <a:ext cx="5956207" cy="117239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733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Google’s </a:t>
            </a:r>
            <a:r>
              <a:rPr lang="en-US" sz="3733" b="1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AutoDraw</a:t>
            </a:r>
            <a:endParaRPr lang="en-US" sz="3733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rot="5400000">
            <a:off x="6928897" y="1071922"/>
            <a:ext cx="443720" cy="38251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5" name="Retângulo 5">
            <a:extLst>
              <a:ext uri="{FF2B5EF4-FFF2-40B4-BE49-F238E27FC236}">
                <a16:creationId xmlns:a16="http://schemas.microsoft.com/office/drawing/2014/main" id="{8A4E6292-3353-4E0E-B63A-B25490D4D79A}"/>
              </a:ext>
            </a:extLst>
          </p:cNvPr>
          <p:cNvSpPr/>
          <p:nvPr/>
        </p:nvSpPr>
        <p:spPr>
          <a:xfrm>
            <a:off x="11828477" y="6493079"/>
            <a:ext cx="363523" cy="3649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3">
            <a:extLst>
              <a:ext uri="{FF2B5EF4-FFF2-40B4-BE49-F238E27FC236}">
                <a16:creationId xmlns:a16="http://schemas.microsoft.com/office/drawing/2014/main" id="{12E380B3-9B5B-4AE9-A5D7-C369E3B589F6}"/>
              </a:ext>
            </a:extLst>
          </p:cNvPr>
          <p:cNvSpPr txBox="1"/>
          <p:nvPr/>
        </p:nvSpPr>
        <p:spPr>
          <a:xfrm>
            <a:off x="11771699" y="647110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6875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15680" y="401869"/>
            <a:ext cx="8976320" cy="934707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3730531" y="452670"/>
            <a:ext cx="8461469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Desafios</a:t>
            </a:r>
            <a:r>
              <a:rPr lang="en-US" sz="4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e </a:t>
            </a:r>
            <a:r>
              <a:rPr lang="en-US" sz="48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Cuidados</a:t>
            </a:r>
            <a:endParaRPr lang="en-US" sz="4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175787" y="1848463"/>
            <a:ext cx="960107" cy="9601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Oval 5"/>
          <p:cNvSpPr/>
          <p:nvPr/>
        </p:nvSpPr>
        <p:spPr>
          <a:xfrm>
            <a:off x="3439704" y="3036781"/>
            <a:ext cx="960107" cy="96010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/>
          <p:cNvSpPr/>
          <p:nvPr/>
        </p:nvSpPr>
        <p:spPr>
          <a:xfrm>
            <a:off x="2703623" y="4225100"/>
            <a:ext cx="960107" cy="9601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5340977" y="1872549"/>
            <a:ext cx="6144683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PT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Pontos Fundamentais – Construção de uma Interface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31498" y="3287377"/>
            <a:ext cx="614468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Vantagens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19756" y="4475695"/>
            <a:ext cx="614468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Desvantagens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75786" y="2036129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39702" y="3224447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03618" y="4412764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Retângulo 5">
            <a:extLst>
              <a:ext uri="{FF2B5EF4-FFF2-40B4-BE49-F238E27FC236}">
                <a16:creationId xmlns:a16="http://schemas.microsoft.com/office/drawing/2014/main" id="{4D36B2BA-C9E6-4452-8F29-ECE415170874}"/>
              </a:ext>
            </a:extLst>
          </p:cNvPr>
          <p:cNvSpPr/>
          <p:nvPr/>
        </p:nvSpPr>
        <p:spPr>
          <a:xfrm>
            <a:off x="11828477" y="6493079"/>
            <a:ext cx="363523" cy="3649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E08BBAE-CC72-47CF-BD2C-8AA5D7261D0D}"/>
              </a:ext>
            </a:extLst>
          </p:cNvPr>
          <p:cNvSpPr txBox="1"/>
          <p:nvPr/>
        </p:nvSpPr>
        <p:spPr>
          <a:xfrm>
            <a:off x="11771699" y="647110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50301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Sumário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CaixaDeTexto 7"/>
          <p:cNvSpPr txBox="1"/>
          <p:nvPr/>
        </p:nvSpPr>
        <p:spPr>
          <a:xfrm>
            <a:off x="431371" y="1365700"/>
            <a:ext cx="11338263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dirty="0"/>
              <a:t>Introdução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dirty="0"/>
              <a:t>Definição e Conceitos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dirty="0"/>
              <a:t>Linha Temporal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dirty="0"/>
              <a:t>Primórdios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dirty="0"/>
              <a:t>Evolução Histórica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dirty="0"/>
              <a:t>Fusão Tecnológica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dirty="0"/>
              <a:t>Presente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dirty="0"/>
              <a:t>Desafios e Cuidados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dirty="0"/>
              <a:t>Pontos Fundamentais – Construção de uma </a:t>
            </a:r>
            <a:r>
              <a:rPr lang="pt-PT" i="1" dirty="0"/>
              <a:t>Interface Multimodal</a:t>
            </a:r>
            <a:endParaRPr lang="pt-PT" dirty="0"/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dirty="0"/>
              <a:t>Vantagens e Desvantagens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dirty="0"/>
              <a:t>Futuro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dirty="0"/>
              <a:t>Idealização de um Produto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PT" dirty="0"/>
              <a:t>Conclusão</a:t>
            </a:r>
          </a:p>
        </p:txBody>
      </p:sp>
      <p:sp>
        <p:nvSpPr>
          <p:cNvPr id="5" name="Retângulo 5">
            <a:extLst>
              <a:ext uri="{FF2B5EF4-FFF2-40B4-BE49-F238E27FC236}">
                <a16:creationId xmlns:a16="http://schemas.microsoft.com/office/drawing/2014/main" id="{157A607E-9744-40DE-8C91-4B00006DF330}"/>
              </a:ext>
            </a:extLst>
          </p:cNvPr>
          <p:cNvSpPr/>
          <p:nvPr/>
        </p:nvSpPr>
        <p:spPr>
          <a:xfrm>
            <a:off x="11828477" y="6493079"/>
            <a:ext cx="363523" cy="3649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13">
            <a:extLst>
              <a:ext uri="{FF2B5EF4-FFF2-40B4-BE49-F238E27FC236}">
                <a16:creationId xmlns:a16="http://schemas.microsoft.com/office/drawing/2014/main" id="{70E77C57-FAE9-48F9-B0A0-6B73ED5FCA9D}"/>
              </a:ext>
            </a:extLst>
          </p:cNvPr>
          <p:cNvSpPr txBox="1"/>
          <p:nvPr/>
        </p:nvSpPr>
        <p:spPr>
          <a:xfrm>
            <a:off x="11771699" y="647110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14940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latin typeface="Arial" pitchFamily="34" charset="0"/>
              </a:rPr>
              <a:t>Desafios</a:t>
            </a:r>
            <a:r>
              <a:rPr lang="en-US" dirty="0">
                <a:latin typeface="Arial" pitchFamily="34" charset="0"/>
              </a:rPr>
              <a:t> e </a:t>
            </a:r>
            <a:r>
              <a:rPr lang="en-US" dirty="0" err="1">
                <a:latin typeface="Arial" pitchFamily="34" charset="0"/>
              </a:rPr>
              <a:t>Cuidados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/>
              <a:t>Pontos Fundamentais – Construção de uma Interface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19403" y="1796819"/>
            <a:ext cx="3982907" cy="4097125"/>
            <a:chOff x="539552" y="1375207"/>
            <a:chExt cx="3240360" cy="3333284"/>
          </a:xfrm>
        </p:grpSpPr>
        <p:sp>
          <p:nvSpPr>
            <p:cNvPr id="4" name="Right Arrow 3"/>
            <p:cNvSpPr/>
            <p:nvPr/>
          </p:nvSpPr>
          <p:spPr>
            <a:xfrm>
              <a:off x="1051559" y="4481585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" name="Oval 7"/>
            <p:cNvSpPr/>
            <p:nvPr/>
          </p:nvSpPr>
          <p:spPr>
            <a:xfrm>
              <a:off x="2267744" y="1375207"/>
              <a:ext cx="1008112" cy="1008114"/>
            </a:xfrm>
            <a:prstGeom prst="ellipse">
              <a:avLst/>
            </a:prstGeom>
            <a:solidFill>
              <a:schemeClr val="accent3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7" name="Oval 6"/>
            <p:cNvSpPr/>
            <p:nvPr/>
          </p:nvSpPr>
          <p:spPr>
            <a:xfrm>
              <a:off x="1691680" y="2110092"/>
              <a:ext cx="1008112" cy="1008114"/>
            </a:xfrm>
            <a:prstGeom prst="ellipse">
              <a:avLst/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6" name="Oval 5"/>
            <p:cNvSpPr/>
            <p:nvPr/>
          </p:nvSpPr>
          <p:spPr>
            <a:xfrm>
              <a:off x="1115616" y="2844977"/>
              <a:ext cx="1008112" cy="1008114"/>
            </a:xfrm>
            <a:prstGeom prst="ellipse">
              <a:avLst/>
            </a:prstGeom>
            <a:solidFill>
              <a:schemeClr val="accent3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5" name="Oval 4"/>
            <p:cNvSpPr/>
            <p:nvPr/>
          </p:nvSpPr>
          <p:spPr>
            <a:xfrm>
              <a:off x="539552" y="3579862"/>
              <a:ext cx="1008112" cy="1008114"/>
            </a:xfrm>
            <a:prstGeom prst="ellipse">
              <a:avLst/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1627623" y="374533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2203687" y="300908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779751" y="227283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914810" y="2657762"/>
            <a:ext cx="7128772" cy="935821"/>
            <a:chOff x="803640" y="3362836"/>
            <a:chExt cx="2222088" cy="840274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9862"/>
              <a:ext cx="2222088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PT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Um estudo prévio da situação permite aos criadores inventar uma solução eficaz a partir da escolha acertada das modalidades a ser aplicadas.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6"/>
              <a:ext cx="20596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Conveniência Segundo a </a:t>
              </a:r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Ocasião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230830" y="3523293"/>
            <a:ext cx="7812752" cy="874144"/>
            <a:chOff x="803640" y="3362835"/>
            <a:chExt cx="2417007" cy="655608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579862"/>
              <a:ext cx="2417007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utilizador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precisa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de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confiar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no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sistema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</a:t>
              </a:r>
              <a:r>
                <a:rPr lang="pt-PT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Um sistema no qual ele não acredita está destinado ao fracasso.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Confiança no Sistema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525834" y="4435193"/>
            <a:ext cx="8517748" cy="874144"/>
            <a:chOff x="803640" y="3362835"/>
            <a:chExt cx="2677806" cy="655608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579862"/>
              <a:ext cx="2677806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PT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 sistema precisa de estar sempre disponível, não só para utilizadores normais como aqueles com necessidades especiais.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Disponibilidade do Sistema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15647" y="5317420"/>
            <a:ext cx="8772458" cy="874144"/>
            <a:chOff x="803640" y="3362835"/>
            <a:chExt cx="2938605" cy="655608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938605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Um sistema com pouca segurança tem muito mais probabilidade de se tornar indisponível. Ter em conta, também, o bem-estar físico do utilizador.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Segurança do Sistema</a:t>
              </a:r>
            </a:p>
          </p:txBody>
        </p:sp>
      </p:grp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4E850592-DC49-4399-8187-375A80881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47" y="4803026"/>
            <a:ext cx="776656" cy="77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trust symbol png">
            <a:extLst>
              <a:ext uri="{FF2B5EF4-FFF2-40B4-BE49-F238E27FC236}">
                <a16:creationId xmlns:a16="http://schemas.microsoft.com/office/drawing/2014/main" id="{786B132B-8702-42A7-A2C6-3DB12CFA2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30" y="2929377"/>
            <a:ext cx="839203" cy="83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24/7 png">
            <a:extLst>
              <a:ext uri="{FF2B5EF4-FFF2-40B4-BE49-F238E27FC236}">
                <a16:creationId xmlns:a16="http://schemas.microsoft.com/office/drawing/2014/main" id="{68338DAB-75FD-4268-B84F-302F4A35C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122" y="3787874"/>
            <a:ext cx="774032" cy="77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arallelogram 30">
            <a:extLst>
              <a:ext uri="{FF2B5EF4-FFF2-40B4-BE49-F238E27FC236}">
                <a16:creationId xmlns:a16="http://schemas.microsoft.com/office/drawing/2014/main" id="{1B05A5A2-609E-459F-883A-A484B2A45BBB}"/>
              </a:ext>
            </a:extLst>
          </p:cNvPr>
          <p:cNvSpPr/>
          <p:nvPr/>
        </p:nvSpPr>
        <p:spPr>
          <a:xfrm flipH="1">
            <a:off x="3175196" y="2096662"/>
            <a:ext cx="621528" cy="639441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Retângulo 5">
            <a:extLst>
              <a:ext uri="{FF2B5EF4-FFF2-40B4-BE49-F238E27FC236}">
                <a16:creationId xmlns:a16="http://schemas.microsoft.com/office/drawing/2014/main" id="{37276758-027D-48B6-9D0E-89FCD4546FA7}"/>
              </a:ext>
            </a:extLst>
          </p:cNvPr>
          <p:cNvSpPr/>
          <p:nvPr/>
        </p:nvSpPr>
        <p:spPr>
          <a:xfrm>
            <a:off x="11828477" y="6493079"/>
            <a:ext cx="363523" cy="3649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0" name="CaixaDeTexto 13">
            <a:extLst>
              <a:ext uri="{FF2B5EF4-FFF2-40B4-BE49-F238E27FC236}">
                <a16:creationId xmlns:a16="http://schemas.microsoft.com/office/drawing/2014/main" id="{BA1CDFCD-21AC-4FF2-9A60-E95EAA8F5903}"/>
              </a:ext>
            </a:extLst>
          </p:cNvPr>
          <p:cNvSpPr txBox="1"/>
          <p:nvPr/>
        </p:nvSpPr>
        <p:spPr>
          <a:xfrm>
            <a:off x="11771699" y="647110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366723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latin typeface="Arial" pitchFamily="34" charset="0"/>
              </a:rPr>
              <a:t>Desafios</a:t>
            </a:r>
            <a:r>
              <a:rPr lang="en-US" dirty="0">
                <a:latin typeface="Arial" pitchFamily="34" charset="0"/>
              </a:rPr>
              <a:t> e </a:t>
            </a:r>
            <a:r>
              <a:rPr lang="en-US" dirty="0" err="1">
                <a:latin typeface="Arial" pitchFamily="34" charset="0"/>
              </a:rPr>
              <a:t>Cuidados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/>
              <a:t>Pontos Fundamentais – Construção de uma Interface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19403" y="1796819"/>
            <a:ext cx="3982907" cy="4097125"/>
            <a:chOff x="539552" y="1375207"/>
            <a:chExt cx="3240360" cy="3333284"/>
          </a:xfrm>
        </p:grpSpPr>
        <p:sp>
          <p:nvSpPr>
            <p:cNvPr id="4" name="Right Arrow 3"/>
            <p:cNvSpPr/>
            <p:nvPr/>
          </p:nvSpPr>
          <p:spPr>
            <a:xfrm>
              <a:off x="1051559" y="4481585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" name="Oval 7"/>
            <p:cNvSpPr/>
            <p:nvPr/>
          </p:nvSpPr>
          <p:spPr>
            <a:xfrm>
              <a:off x="2267744" y="1375207"/>
              <a:ext cx="1008112" cy="1008114"/>
            </a:xfrm>
            <a:prstGeom prst="ellipse">
              <a:avLst/>
            </a:prstGeom>
            <a:solidFill>
              <a:schemeClr val="accent3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7" name="Oval 6"/>
            <p:cNvSpPr/>
            <p:nvPr/>
          </p:nvSpPr>
          <p:spPr>
            <a:xfrm>
              <a:off x="1691680" y="2110092"/>
              <a:ext cx="1008112" cy="1008114"/>
            </a:xfrm>
            <a:prstGeom prst="ellipse">
              <a:avLst/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6" name="Oval 5"/>
            <p:cNvSpPr/>
            <p:nvPr/>
          </p:nvSpPr>
          <p:spPr>
            <a:xfrm>
              <a:off x="1115616" y="2844977"/>
              <a:ext cx="1008112" cy="1008114"/>
            </a:xfrm>
            <a:prstGeom prst="ellipse">
              <a:avLst/>
            </a:prstGeom>
            <a:solidFill>
              <a:schemeClr val="accent3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5" name="Oval 4"/>
            <p:cNvSpPr/>
            <p:nvPr/>
          </p:nvSpPr>
          <p:spPr>
            <a:xfrm>
              <a:off x="539552" y="3579862"/>
              <a:ext cx="1008112" cy="1008114"/>
            </a:xfrm>
            <a:prstGeom prst="ellipse">
              <a:avLst/>
            </a:prstGeom>
            <a:solidFill>
              <a:schemeClr val="accent1"/>
            </a:solidFill>
            <a:ln w="1270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1627623" y="374533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2203687" y="300908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779751" y="2272836"/>
              <a:ext cx="1000161" cy="226906"/>
            </a:xfrm>
            <a:prstGeom prst="rightArrow">
              <a:avLst>
                <a:gd name="adj1" fmla="val 51543"/>
                <a:gd name="adj2" fmla="val 6555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888385" y="2349798"/>
            <a:ext cx="7153257" cy="1120367"/>
            <a:chOff x="803640" y="3362835"/>
            <a:chExt cx="2059657" cy="840275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9862"/>
              <a:ext cx="2059657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PT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Deve-se apresentar características comuns entre as </a:t>
              </a:r>
              <a:r>
                <a:rPr lang="pt-PT" altLang="ko-K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Interfaces</a:t>
              </a:r>
              <a:r>
                <a:rPr lang="pt-PT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tanto entre programas de uma mesma aplicação, como entre diferentes aplicações. Características que espelhem ações da realidade.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Padronização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 Interface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180313" y="3531160"/>
            <a:ext cx="7336115" cy="874144"/>
            <a:chOff x="803640" y="3362835"/>
            <a:chExt cx="2059657" cy="655608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579862"/>
              <a:ext cx="2059657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PT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 utilizador também espera que a consistência seja mantida entre as diversas versões da aplicação.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Consistência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 Interface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472955" y="4481505"/>
            <a:ext cx="7238693" cy="874144"/>
            <a:chOff x="803640" y="3362835"/>
            <a:chExt cx="2059657" cy="655608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579862"/>
              <a:ext cx="2059657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PT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Tem de ter o potencial de converter dados e compartilhar </a:t>
              </a:r>
              <a:r>
                <a:rPr lang="pt-PT" altLang="ko-KR" sz="1600" i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Interfaces</a:t>
              </a:r>
              <a:r>
                <a:rPr lang="pt-PT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entre vários sistemas e equipamentos de diferentes tipos.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Portabilidade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 Interface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783631" y="5431850"/>
            <a:ext cx="5567700" cy="627924"/>
            <a:chOff x="803640" y="3362835"/>
            <a:chExt cx="2059657" cy="470943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0596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PT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Transferência automática de dados entre sistemas distintos.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Integração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 Interface</a:t>
              </a:r>
            </a:p>
          </p:txBody>
        </p:sp>
      </p:grpSp>
      <p:pic>
        <p:nvPicPr>
          <p:cNvPr id="8194" name="Picture 2" descr="Related image">
            <a:extLst>
              <a:ext uri="{FF2B5EF4-FFF2-40B4-BE49-F238E27FC236}">
                <a16:creationId xmlns:a16="http://schemas.microsoft.com/office/drawing/2014/main" id="{6E0D0886-0020-404F-B9EA-B18211AA5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003" y="2061880"/>
            <a:ext cx="725905" cy="72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lated image">
            <a:extLst>
              <a:ext uri="{FF2B5EF4-FFF2-40B4-BE49-F238E27FC236}">
                <a16:creationId xmlns:a16="http://schemas.microsoft.com/office/drawing/2014/main" id="{B1C581A5-39B9-4E71-B208-C240CAC16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002" y="3833858"/>
            <a:ext cx="691530" cy="69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brick wall png">
            <a:extLst>
              <a:ext uri="{FF2B5EF4-FFF2-40B4-BE49-F238E27FC236}">
                <a16:creationId xmlns:a16="http://schemas.microsoft.com/office/drawing/2014/main" id="{A4BB4ED7-9101-4758-BED3-DA379AF8A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579" y="2952741"/>
            <a:ext cx="802105" cy="80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simbolo de transferencia png">
            <a:extLst>
              <a:ext uri="{FF2B5EF4-FFF2-40B4-BE49-F238E27FC236}">
                <a16:creationId xmlns:a16="http://schemas.microsoft.com/office/drawing/2014/main" id="{B9CD22AE-0D96-429E-B093-0B55EC43D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127" y="4817705"/>
            <a:ext cx="651696" cy="65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tângulo 5">
            <a:extLst>
              <a:ext uri="{FF2B5EF4-FFF2-40B4-BE49-F238E27FC236}">
                <a16:creationId xmlns:a16="http://schemas.microsoft.com/office/drawing/2014/main" id="{A2B2E0FF-F9A7-4A7F-8E96-D78DAB1F97B2}"/>
              </a:ext>
            </a:extLst>
          </p:cNvPr>
          <p:cNvSpPr/>
          <p:nvPr/>
        </p:nvSpPr>
        <p:spPr>
          <a:xfrm>
            <a:off x="11828477" y="6493079"/>
            <a:ext cx="363523" cy="3649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aixaDeTexto 13">
            <a:extLst>
              <a:ext uri="{FF2B5EF4-FFF2-40B4-BE49-F238E27FC236}">
                <a16:creationId xmlns:a16="http://schemas.microsoft.com/office/drawing/2014/main" id="{51BF2D04-D7B4-45AA-99D9-3FE8D7EFD9CA}"/>
              </a:ext>
            </a:extLst>
          </p:cNvPr>
          <p:cNvSpPr txBox="1"/>
          <p:nvPr/>
        </p:nvSpPr>
        <p:spPr>
          <a:xfrm>
            <a:off x="11771699" y="647110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067104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15680" y="401869"/>
            <a:ext cx="8976320" cy="934707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3730531" y="452670"/>
            <a:ext cx="8461469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Desafios</a:t>
            </a:r>
            <a:r>
              <a:rPr lang="en-US" sz="4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e </a:t>
            </a:r>
            <a:r>
              <a:rPr lang="en-US" sz="48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Cuidados</a:t>
            </a:r>
            <a:endParaRPr lang="en-US" sz="4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175787" y="1848463"/>
            <a:ext cx="960107" cy="96010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Oval 5"/>
          <p:cNvSpPr/>
          <p:nvPr/>
        </p:nvSpPr>
        <p:spPr>
          <a:xfrm>
            <a:off x="3439704" y="3036781"/>
            <a:ext cx="960107" cy="9601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/>
          <p:cNvSpPr/>
          <p:nvPr/>
        </p:nvSpPr>
        <p:spPr>
          <a:xfrm>
            <a:off x="2703623" y="4225100"/>
            <a:ext cx="960107" cy="9601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5340977" y="1872549"/>
            <a:ext cx="6144683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PT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Pontos Fundamentais – Construção de uma Interface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31498" y="3287377"/>
            <a:ext cx="614468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Vantagens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19756" y="4475695"/>
            <a:ext cx="614468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Desvantagens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75786" y="2036129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39702" y="3224447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03618" y="4412764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Retângulo 5">
            <a:extLst>
              <a:ext uri="{FF2B5EF4-FFF2-40B4-BE49-F238E27FC236}">
                <a16:creationId xmlns:a16="http://schemas.microsoft.com/office/drawing/2014/main" id="{EC2509E5-94B4-46DC-95A2-E6D3F42E3CA8}"/>
              </a:ext>
            </a:extLst>
          </p:cNvPr>
          <p:cNvSpPr/>
          <p:nvPr/>
        </p:nvSpPr>
        <p:spPr>
          <a:xfrm>
            <a:off x="11828477" y="6493079"/>
            <a:ext cx="363523" cy="3649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CaixaDeTexto 13">
            <a:extLst>
              <a:ext uri="{FF2B5EF4-FFF2-40B4-BE49-F238E27FC236}">
                <a16:creationId xmlns:a16="http://schemas.microsoft.com/office/drawing/2014/main" id="{3D940CAD-C2A3-44B7-ABAF-71005174B27C}"/>
              </a:ext>
            </a:extLst>
          </p:cNvPr>
          <p:cNvSpPr txBox="1"/>
          <p:nvPr/>
        </p:nvSpPr>
        <p:spPr>
          <a:xfrm>
            <a:off x="11771699" y="647110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564104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7B9412EE-BDD4-4005-804F-6E933CE542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latin typeface="Arial" pitchFamily="34" charset="0"/>
              </a:rPr>
              <a:t>Desafios</a:t>
            </a:r>
            <a:r>
              <a:rPr lang="en-US" dirty="0">
                <a:latin typeface="Arial" pitchFamily="34" charset="0"/>
              </a:rPr>
              <a:t> e </a:t>
            </a:r>
            <a:r>
              <a:rPr lang="en-US" dirty="0" err="1">
                <a:latin typeface="Arial" pitchFamily="34" charset="0"/>
              </a:rPr>
              <a:t>Cuidados</a:t>
            </a:r>
            <a:endParaRPr lang="en-US" dirty="0">
              <a:latin typeface="Arial" pitchFamily="34" charset="0"/>
            </a:endParaRP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5CE5783-F8D3-4271-89C1-55418BD5B1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/>
              <a:t>Vantagens</a:t>
            </a:r>
          </a:p>
        </p:txBody>
      </p:sp>
      <p:pic>
        <p:nvPicPr>
          <p:cNvPr id="10242" name="Picture 2" descr="Related image">
            <a:extLst>
              <a:ext uri="{FF2B5EF4-FFF2-40B4-BE49-F238E27FC236}">
                <a16:creationId xmlns:a16="http://schemas.microsoft.com/office/drawing/2014/main" id="{2F5E5AA2-6A1D-4207-B61A-BC1891EAC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921" y="1578794"/>
            <a:ext cx="3962759" cy="24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preferencias tecnologicas">
            <a:extLst>
              <a:ext uri="{FF2B5EF4-FFF2-40B4-BE49-F238E27FC236}">
                <a16:creationId xmlns:a16="http://schemas.microsoft.com/office/drawing/2014/main" id="{8DBACC7E-A9C1-43E7-90B6-366F6DE05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878" y="4151162"/>
            <a:ext cx="3958327" cy="247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Related image">
            <a:extLst>
              <a:ext uri="{FF2B5EF4-FFF2-40B4-BE49-F238E27FC236}">
                <a16:creationId xmlns:a16="http://schemas.microsoft.com/office/drawing/2014/main" id="{001686A3-D725-49A0-9C15-0B517315B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0" t="225" r="-473" b="-809"/>
          <a:stretch/>
        </p:blipFill>
        <p:spPr bwMode="auto">
          <a:xfrm>
            <a:off x="6694098" y="4151162"/>
            <a:ext cx="3717918" cy="248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picture containing person, indoor&#10;&#10;Description generated with very high confidence">
            <a:extLst>
              <a:ext uri="{FF2B5EF4-FFF2-40B4-BE49-F238E27FC236}">
                <a16:creationId xmlns:a16="http://schemas.microsoft.com/office/drawing/2014/main" id="{F5FB729B-6FB1-411B-A4F6-4F870478A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098" y="1581796"/>
            <a:ext cx="3720859" cy="2400443"/>
          </a:xfrm>
          <a:prstGeom prst="rect">
            <a:avLst/>
          </a:prstGeom>
        </p:spPr>
      </p:pic>
      <p:sp>
        <p:nvSpPr>
          <p:cNvPr id="9" name="Retângulo 5">
            <a:extLst>
              <a:ext uri="{FF2B5EF4-FFF2-40B4-BE49-F238E27FC236}">
                <a16:creationId xmlns:a16="http://schemas.microsoft.com/office/drawing/2014/main" id="{2FB04D69-2178-4F83-AF8E-A256AADBB449}"/>
              </a:ext>
            </a:extLst>
          </p:cNvPr>
          <p:cNvSpPr/>
          <p:nvPr/>
        </p:nvSpPr>
        <p:spPr>
          <a:xfrm>
            <a:off x="11828477" y="6493079"/>
            <a:ext cx="363523" cy="3649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13">
            <a:extLst>
              <a:ext uri="{FF2B5EF4-FFF2-40B4-BE49-F238E27FC236}">
                <a16:creationId xmlns:a16="http://schemas.microsoft.com/office/drawing/2014/main" id="{BC3BB417-804A-498A-AD45-E936C9483DD4}"/>
              </a:ext>
            </a:extLst>
          </p:cNvPr>
          <p:cNvSpPr txBox="1"/>
          <p:nvPr/>
        </p:nvSpPr>
        <p:spPr>
          <a:xfrm>
            <a:off x="11771699" y="647110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352202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15680" y="401869"/>
            <a:ext cx="8976320" cy="934707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3730531" y="452670"/>
            <a:ext cx="8461469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Desafios</a:t>
            </a:r>
            <a:r>
              <a:rPr lang="en-US" sz="4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e </a:t>
            </a:r>
            <a:r>
              <a:rPr lang="en-US" sz="48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Cuidados</a:t>
            </a:r>
            <a:endParaRPr lang="en-US" sz="4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175787" y="1848463"/>
            <a:ext cx="960107" cy="96010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Oval 5"/>
          <p:cNvSpPr/>
          <p:nvPr/>
        </p:nvSpPr>
        <p:spPr>
          <a:xfrm>
            <a:off x="3439704" y="3036781"/>
            <a:ext cx="960107" cy="96010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/>
          <p:cNvSpPr/>
          <p:nvPr/>
        </p:nvSpPr>
        <p:spPr>
          <a:xfrm>
            <a:off x="2703623" y="4225100"/>
            <a:ext cx="960107" cy="9601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5340977" y="1872549"/>
            <a:ext cx="6144683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PT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Pontos Fundamentais – Construção de uma Interface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31498" y="3287377"/>
            <a:ext cx="614468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Vantagens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19756" y="4475695"/>
            <a:ext cx="614468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Desvantagens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75786" y="2036129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39702" y="3224447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03618" y="4412764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Retângulo 5">
            <a:extLst>
              <a:ext uri="{FF2B5EF4-FFF2-40B4-BE49-F238E27FC236}">
                <a16:creationId xmlns:a16="http://schemas.microsoft.com/office/drawing/2014/main" id="{1CFBFBE8-FBCA-4C43-A4F1-22BB6D5C43E9}"/>
              </a:ext>
            </a:extLst>
          </p:cNvPr>
          <p:cNvSpPr/>
          <p:nvPr/>
        </p:nvSpPr>
        <p:spPr>
          <a:xfrm>
            <a:off x="11828477" y="6493079"/>
            <a:ext cx="363523" cy="3649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EC1191C-10CD-4056-8891-FBBD78D36CFE}"/>
              </a:ext>
            </a:extLst>
          </p:cNvPr>
          <p:cNvSpPr txBox="1"/>
          <p:nvPr/>
        </p:nvSpPr>
        <p:spPr>
          <a:xfrm>
            <a:off x="11771699" y="647110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277965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8FDFC0B-71E7-48B7-A645-B1B480C219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Desafios e Cuidados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D72FA90-EACC-40C7-88B2-4A5CAE0B7A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/>
              <a:t>Desvantagens</a:t>
            </a:r>
          </a:p>
        </p:txBody>
      </p:sp>
      <p:pic>
        <p:nvPicPr>
          <p:cNvPr id="9218" name="Picture 2" descr="Related image">
            <a:extLst>
              <a:ext uri="{FF2B5EF4-FFF2-40B4-BE49-F238E27FC236}">
                <a16:creationId xmlns:a16="http://schemas.microsoft.com/office/drawing/2014/main" id="{6DF44390-0FC3-476D-8441-F65A7C3DC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841" y="4192399"/>
            <a:ext cx="3571532" cy="233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expensive">
            <a:extLst>
              <a:ext uri="{FF2B5EF4-FFF2-40B4-BE49-F238E27FC236}">
                <a16:creationId xmlns:a16="http://schemas.microsoft.com/office/drawing/2014/main" id="{07C300F8-EA42-4E9C-BBD6-60A10AF4D9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5" r="766" b="188"/>
          <a:stretch/>
        </p:blipFill>
        <p:spPr bwMode="auto">
          <a:xfrm>
            <a:off x="6869404" y="1657357"/>
            <a:ext cx="3715373" cy="236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Image result for dependencia tecnologica">
            <a:extLst>
              <a:ext uri="{FF2B5EF4-FFF2-40B4-BE49-F238E27FC236}">
                <a16:creationId xmlns:a16="http://schemas.microsoft.com/office/drawing/2014/main" id="{EB10CD51-9848-41BA-8ADF-E26116F0C6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" t="2367" r="6462" b="-592"/>
          <a:stretch/>
        </p:blipFill>
        <p:spPr bwMode="auto">
          <a:xfrm>
            <a:off x="6869404" y="4192399"/>
            <a:ext cx="3732065" cy="239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Image result for expectativa vs resultado">
            <a:extLst>
              <a:ext uri="{FF2B5EF4-FFF2-40B4-BE49-F238E27FC236}">
                <a16:creationId xmlns:a16="http://schemas.microsoft.com/office/drawing/2014/main" id="{A6957AB1-6EB3-4075-9246-607794668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214" y="1657357"/>
            <a:ext cx="3571532" cy="235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5">
            <a:extLst>
              <a:ext uri="{FF2B5EF4-FFF2-40B4-BE49-F238E27FC236}">
                <a16:creationId xmlns:a16="http://schemas.microsoft.com/office/drawing/2014/main" id="{7E97B058-73E3-4CB6-A3B5-3C361F0C9251}"/>
              </a:ext>
            </a:extLst>
          </p:cNvPr>
          <p:cNvSpPr/>
          <p:nvPr/>
        </p:nvSpPr>
        <p:spPr>
          <a:xfrm>
            <a:off x="11828477" y="6493079"/>
            <a:ext cx="363523" cy="3649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3">
            <a:extLst>
              <a:ext uri="{FF2B5EF4-FFF2-40B4-BE49-F238E27FC236}">
                <a16:creationId xmlns:a16="http://schemas.microsoft.com/office/drawing/2014/main" id="{F23B9B38-B5DD-454E-88DD-1A9762D186F1}"/>
              </a:ext>
            </a:extLst>
          </p:cNvPr>
          <p:cNvSpPr txBox="1"/>
          <p:nvPr/>
        </p:nvSpPr>
        <p:spPr>
          <a:xfrm>
            <a:off x="11771699" y="6493079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4064814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0E57E333-E11F-4C33-9278-928089027C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29967"/>
            <a:ext cx="5711957" cy="631435"/>
          </a:xfrm>
        </p:spPr>
        <p:txBody>
          <a:bodyPr/>
          <a:lstStyle/>
          <a:p>
            <a:r>
              <a:rPr lang="pt-PT" dirty="0"/>
              <a:t>Futuro</a:t>
            </a:r>
          </a:p>
        </p:txBody>
      </p:sp>
      <p:pic>
        <p:nvPicPr>
          <p:cNvPr id="4" name="Picture 6" descr="Resultado de imagem para engrenagem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351" y="2817662"/>
            <a:ext cx="1195154" cy="119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4232AF0-5C75-433A-BF1E-26561D724C20}"/>
              </a:ext>
            </a:extLst>
          </p:cNvPr>
          <p:cNvSpPr/>
          <p:nvPr/>
        </p:nvSpPr>
        <p:spPr>
          <a:xfrm>
            <a:off x="11828477" y="6493079"/>
            <a:ext cx="363523" cy="3649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CaixaDeTexto 13">
            <a:extLst>
              <a:ext uri="{FF2B5EF4-FFF2-40B4-BE49-F238E27FC236}">
                <a16:creationId xmlns:a16="http://schemas.microsoft.com/office/drawing/2014/main" id="{5BCF63AC-4063-4652-A468-477D3D4E6232}"/>
              </a:ext>
            </a:extLst>
          </p:cNvPr>
          <p:cNvSpPr txBox="1"/>
          <p:nvPr/>
        </p:nvSpPr>
        <p:spPr>
          <a:xfrm>
            <a:off x="11771699" y="6493079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/>
              <a:t>26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32626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251920B-2401-436E-99F7-46FCABB560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Futuro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396078C-00B1-4E04-93CB-47C67AE7AD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11266" name="Picture 2" descr="Related image">
            <a:extLst>
              <a:ext uri="{FF2B5EF4-FFF2-40B4-BE49-F238E27FC236}">
                <a16:creationId xmlns:a16="http://schemas.microsoft.com/office/drawing/2014/main" id="{DEDFF5FF-378B-4A27-BF4C-79133F37F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61" y="1549315"/>
            <a:ext cx="1879685" cy="187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touch screen">
            <a:extLst>
              <a:ext uri="{FF2B5EF4-FFF2-40B4-BE49-F238E27FC236}">
                <a16:creationId xmlns:a16="http://schemas.microsoft.com/office/drawing/2014/main" id="{28C7D31E-7D90-4241-83D4-346782612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283" y="1565549"/>
            <a:ext cx="2514601" cy="17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gestos e sensores">
            <a:extLst>
              <a:ext uri="{FF2B5EF4-FFF2-40B4-BE49-F238E27FC236}">
                <a16:creationId xmlns:a16="http://schemas.microsoft.com/office/drawing/2014/main" id="{A91B0B0E-F6C3-4122-9F71-EA8CC9676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646" y="1547242"/>
            <a:ext cx="3253108" cy="217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CEA6BB83-6B5C-4DA0-A7D6-C7B16CAED7AD}"/>
              </a:ext>
            </a:extLst>
          </p:cNvPr>
          <p:cNvSpPr/>
          <p:nvPr/>
        </p:nvSpPr>
        <p:spPr>
          <a:xfrm>
            <a:off x="5159221" y="2263023"/>
            <a:ext cx="1313768" cy="384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272" name="Picture 8" descr="Image result for leap motion vr">
            <a:extLst>
              <a:ext uri="{FF2B5EF4-FFF2-40B4-BE49-F238E27FC236}">
                <a16:creationId xmlns:a16="http://schemas.microsoft.com/office/drawing/2014/main" id="{E261F516-C572-44BA-8036-F91073AF2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670" y="4103737"/>
            <a:ext cx="4110789" cy="256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Image result for leap motion vr">
            <a:extLst>
              <a:ext uri="{FF2B5EF4-FFF2-40B4-BE49-F238E27FC236}">
                <a16:creationId xmlns:a16="http://schemas.microsoft.com/office/drawing/2014/main" id="{D5894C55-B47C-469E-B4FF-37A70A4FE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4103737"/>
            <a:ext cx="4110789" cy="256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ta: Curvada Para a Esquerda 4">
            <a:extLst>
              <a:ext uri="{FF2B5EF4-FFF2-40B4-BE49-F238E27FC236}">
                <a16:creationId xmlns:a16="http://schemas.microsoft.com/office/drawing/2014/main" id="{2974634A-3A7A-4B6C-BBC2-58AEDA6EEF38}"/>
              </a:ext>
            </a:extLst>
          </p:cNvPr>
          <p:cNvSpPr/>
          <p:nvPr/>
        </p:nvSpPr>
        <p:spPr>
          <a:xfrm>
            <a:off x="10527632" y="3104147"/>
            <a:ext cx="1275347" cy="187968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6" name="Sinal de Adição 5">
            <a:extLst>
              <a:ext uri="{FF2B5EF4-FFF2-40B4-BE49-F238E27FC236}">
                <a16:creationId xmlns:a16="http://schemas.microsoft.com/office/drawing/2014/main" id="{3D9FD431-D46E-45F4-917E-DCB56434BA0B}"/>
              </a:ext>
            </a:extLst>
          </p:cNvPr>
          <p:cNvSpPr/>
          <p:nvPr/>
        </p:nvSpPr>
        <p:spPr>
          <a:xfrm>
            <a:off x="4892974" y="4962527"/>
            <a:ext cx="962526" cy="83945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5">
            <a:extLst>
              <a:ext uri="{FF2B5EF4-FFF2-40B4-BE49-F238E27FC236}">
                <a16:creationId xmlns:a16="http://schemas.microsoft.com/office/drawing/2014/main" id="{3E430611-EC29-46E8-B346-D0B7CF1AE60B}"/>
              </a:ext>
            </a:extLst>
          </p:cNvPr>
          <p:cNvSpPr/>
          <p:nvPr/>
        </p:nvSpPr>
        <p:spPr>
          <a:xfrm>
            <a:off x="11828477" y="6493079"/>
            <a:ext cx="363523" cy="3649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3">
            <a:extLst>
              <a:ext uri="{FF2B5EF4-FFF2-40B4-BE49-F238E27FC236}">
                <a16:creationId xmlns:a16="http://schemas.microsoft.com/office/drawing/2014/main" id="{5A15688B-640E-4E71-855A-82676EF8DB18}"/>
              </a:ext>
            </a:extLst>
          </p:cNvPr>
          <p:cNvSpPr txBox="1"/>
          <p:nvPr/>
        </p:nvSpPr>
        <p:spPr>
          <a:xfrm>
            <a:off x="11771699" y="647110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607809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 descr="Image result for vr">
            <a:extLst>
              <a:ext uri="{FF2B5EF4-FFF2-40B4-BE49-F238E27FC236}">
                <a16:creationId xmlns:a16="http://schemas.microsoft.com/office/drawing/2014/main" id="{24C93750-4557-4433-A103-6FD9B8A3F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586" y="4042754"/>
            <a:ext cx="3945045" cy="270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251920B-2401-436E-99F7-46FCABB560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Futuro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396078C-00B1-4E04-93CB-47C67AE7AD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12290" name="Picture 2" descr="Image result for eye tracking">
            <a:extLst>
              <a:ext uri="{FF2B5EF4-FFF2-40B4-BE49-F238E27FC236}">
                <a16:creationId xmlns:a16="http://schemas.microsoft.com/office/drawing/2014/main" id="{1676D675-DB94-4C94-8646-A30F1EF96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0" y="2875547"/>
            <a:ext cx="4994871" cy="231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 for tobii eye tracking">
            <a:extLst>
              <a:ext uri="{FF2B5EF4-FFF2-40B4-BE49-F238E27FC236}">
                <a16:creationId xmlns:a16="http://schemas.microsoft.com/office/drawing/2014/main" id="{1AE1F88E-8C74-4ABD-B5F8-BD61AE6C4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586" y="1552074"/>
            <a:ext cx="3945045" cy="270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CD066B27-215F-4AC3-A9D6-DE834080DB4A}"/>
              </a:ext>
            </a:extLst>
          </p:cNvPr>
          <p:cNvCxnSpPr>
            <a:stCxn id="12290" idx="3"/>
          </p:cNvCxnSpPr>
          <p:nvPr/>
        </p:nvCxnSpPr>
        <p:spPr>
          <a:xfrm flipV="1">
            <a:off x="5426241" y="3152274"/>
            <a:ext cx="974559" cy="878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851FAF2C-174C-4C4F-92E8-6162DAD290F8}"/>
              </a:ext>
            </a:extLst>
          </p:cNvPr>
          <p:cNvCxnSpPr>
            <a:stCxn id="12290" idx="3"/>
          </p:cNvCxnSpPr>
          <p:nvPr/>
        </p:nvCxnSpPr>
        <p:spPr>
          <a:xfrm>
            <a:off x="5426241" y="4030579"/>
            <a:ext cx="1034717" cy="102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B5209BF7-FF8E-4067-B192-2707ACD63E7E}"/>
              </a:ext>
            </a:extLst>
          </p:cNvPr>
          <p:cNvSpPr/>
          <p:nvPr/>
        </p:nvSpPr>
        <p:spPr>
          <a:xfrm>
            <a:off x="11828476" y="6493078"/>
            <a:ext cx="363523" cy="3649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3">
            <a:extLst>
              <a:ext uri="{FF2B5EF4-FFF2-40B4-BE49-F238E27FC236}">
                <a16:creationId xmlns:a16="http://schemas.microsoft.com/office/drawing/2014/main" id="{F3D17855-FF01-4EE1-961E-E8DF041AEF36}"/>
              </a:ext>
            </a:extLst>
          </p:cNvPr>
          <p:cNvSpPr txBox="1"/>
          <p:nvPr/>
        </p:nvSpPr>
        <p:spPr>
          <a:xfrm>
            <a:off x="11771699" y="647110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918898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>
            <a:spLocks/>
          </p:cNvSpPr>
          <p:nvPr/>
        </p:nvSpPr>
        <p:spPr>
          <a:xfrm>
            <a:off x="0" y="0"/>
            <a:ext cx="7579645" cy="146524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267" b="1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Futuro</a:t>
            </a:r>
            <a:r>
              <a:rPr lang="en-US" altLang="ko-KR" sz="4267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</a:p>
          <a:p>
            <a:pPr marL="0" indent="0">
              <a:buNone/>
            </a:pPr>
            <a:r>
              <a:rPr lang="en-US" altLang="ko-KR" sz="4267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Idealização</a:t>
            </a:r>
            <a:r>
              <a:rPr lang="en-US" altLang="ko-KR" sz="4267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de um </a:t>
            </a:r>
            <a:r>
              <a:rPr lang="en-US" altLang="ko-KR" sz="4267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Produto</a:t>
            </a:r>
            <a:endParaRPr lang="ko-KR" altLang="en-US" sz="4267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2780" y="1914851"/>
            <a:ext cx="6156995" cy="4493538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18900000" scaled="1"/>
            <a:tileRect/>
          </a:gradFill>
        </p:spPr>
        <p:txBody>
          <a:bodyPr wrap="square" rtlCol="0" anchor="ctr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2200" dirty="0" err="1">
                <a:solidFill>
                  <a:schemeClr val="bg1"/>
                </a:solidFill>
                <a:cs typeface="Arial" pitchFamily="34" charset="0"/>
              </a:rPr>
              <a:t>Baseado</a:t>
            </a:r>
            <a:r>
              <a:rPr lang="en-US" altLang="ko-KR" sz="2200" dirty="0">
                <a:solidFill>
                  <a:schemeClr val="bg1"/>
                </a:solidFill>
                <a:cs typeface="Arial" pitchFamily="34" charset="0"/>
              </a:rPr>
              <a:t> no “Tap Strap” e “</a:t>
            </a:r>
            <a:r>
              <a:rPr lang="en-US" altLang="ko-KR" sz="2200" dirty="0" err="1">
                <a:solidFill>
                  <a:schemeClr val="bg1"/>
                </a:solidFill>
                <a:cs typeface="Arial" pitchFamily="34" charset="0"/>
              </a:rPr>
              <a:t>Asu</a:t>
            </a:r>
            <a:r>
              <a:rPr lang="en-US" altLang="ko-KR" sz="2200" dirty="0">
                <a:solidFill>
                  <a:schemeClr val="bg1"/>
                </a:solidFill>
                <a:cs typeface="Arial" pitchFamily="34" charset="0"/>
              </a:rPr>
              <a:t> Cast One”.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altLang="ko-KR" sz="2200" dirty="0">
                <a:solidFill>
                  <a:schemeClr val="bg1"/>
                </a:solidFill>
                <a:cs typeface="Arial" pitchFamily="34" charset="0"/>
              </a:rPr>
              <a:t>Sistema de reconhecimento de gestos que permitisse não só o controlo de um teclado virtual, como também o controlo de sistemas e equipamentos sincronizados com o produto.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altLang="ko-KR" sz="2200" dirty="0">
                <a:solidFill>
                  <a:schemeClr val="bg1"/>
                </a:solidFill>
                <a:cs typeface="Arial" pitchFamily="34" charset="0"/>
              </a:rPr>
              <a:t>Sistema de reconhecimento por voz, respondendo a comandos e executando as respetivas tarefas, estando tudo sincronizado com o smartphone do utilizador.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altLang="ko-KR" sz="2200" dirty="0">
                <a:solidFill>
                  <a:schemeClr val="bg1"/>
                </a:solidFill>
                <a:cs typeface="Arial" pitchFamily="34" charset="0"/>
              </a:rPr>
              <a:t>Micro projetor a laser, que projetasse, através de um dos anéis da fita, em qualquer superfície, vários tipos de notificações.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altLang="ko-KR" sz="2200" dirty="0">
                <a:solidFill>
                  <a:schemeClr val="bg1"/>
                </a:solidFill>
                <a:cs typeface="Arial" pitchFamily="34" charset="0"/>
              </a:rPr>
              <a:t>Funcionalidade de vibração.</a:t>
            </a:r>
            <a:endParaRPr lang="en-US" altLang="ko-KR" sz="2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BA7B31-58CD-4C64-973C-7D089CA6F7F2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pic>
        <p:nvPicPr>
          <p:cNvPr id="13316" name="Picture 4" descr="Image result for tap strap">
            <a:extLst>
              <a:ext uri="{FF2B5EF4-FFF2-40B4-BE49-F238E27FC236}">
                <a16:creationId xmlns:a16="http://schemas.microsoft.com/office/drawing/2014/main" id="{9E0D1DCC-A1AD-492A-9540-4DE584F00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272" y="2328862"/>
            <a:ext cx="4451499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Image result for Asu Cast One">
            <a:extLst>
              <a:ext uri="{FF2B5EF4-FFF2-40B4-BE49-F238E27FC236}">
                <a16:creationId xmlns:a16="http://schemas.microsoft.com/office/drawing/2014/main" id="{7AE3D5F4-771E-4BE0-BBD6-F1305F3E1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271" y="4657725"/>
            <a:ext cx="4451499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0F62ABE-79FB-4E4E-B579-EFF1433CF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272" y="0"/>
            <a:ext cx="4451499" cy="2184887"/>
          </a:xfrm>
          <a:prstGeom prst="rect">
            <a:avLst/>
          </a:prstGeom>
        </p:spPr>
      </p:pic>
      <p:sp>
        <p:nvSpPr>
          <p:cNvPr id="8" name="Retângulo 5">
            <a:extLst>
              <a:ext uri="{FF2B5EF4-FFF2-40B4-BE49-F238E27FC236}">
                <a16:creationId xmlns:a16="http://schemas.microsoft.com/office/drawing/2014/main" id="{D900BE56-F4F6-4C8A-AA5A-4CB4B8C78C3E}"/>
              </a:ext>
            </a:extLst>
          </p:cNvPr>
          <p:cNvSpPr/>
          <p:nvPr/>
        </p:nvSpPr>
        <p:spPr>
          <a:xfrm>
            <a:off x="11828477" y="6493079"/>
            <a:ext cx="363523" cy="3649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aixaDeTexto 13">
            <a:extLst>
              <a:ext uri="{FF2B5EF4-FFF2-40B4-BE49-F238E27FC236}">
                <a16:creationId xmlns:a16="http://schemas.microsoft.com/office/drawing/2014/main" id="{91E21C5A-D0C8-41A2-9CFB-8D6C49007A55}"/>
              </a:ext>
            </a:extLst>
          </p:cNvPr>
          <p:cNvSpPr txBox="1"/>
          <p:nvPr/>
        </p:nvSpPr>
        <p:spPr>
          <a:xfrm>
            <a:off x="11771699" y="647110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2820304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9CDDCF00-8182-4CF0-AB4F-254EEFB05F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13807"/>
            <a:ext cx="5711957" cy="631435"/>
          </a:xfrm>
        </p:spPr>
        <p:txBody>
          <a:bodyPr/>
          <a:lstStyle/>
          <a:p>
            <a:r>
              <a:rPr lang="pt-PT"/>
              <a:t>Introdução</a:t>
            </a:r>
          </a:p>
        </p:txBody>
      </p:sp>
      <p:pic>
        <p:nvPicPr>
          <p:cNvPr id="2054" name="Picture 6" descr="Resultado de imagem para engrenagem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351" y="2817662"/>
            <a:ext cx="1195154" cy="119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5">
            <a:extLst>
              <a:ext uri="{FF2B5EF4-FFF2-40B4-BE49-F238E27FC236}">
                <a16:creationId xmlns:a16="http://schemas.microsoft.com/office/drawing/2014/main" id="{170D52F7-54AE-497E-BAD8-4CEC1915F4F1}"/>
              </a:ext>
            </a:extLst>
          </p:cNvPr>
          <p:cNvSpPr/>
          <p:nvPr/>
        </p:nvSpPr>
        <p:spPr>
          <a:xfrm>
            <a:off x="11828477" y="6493079"/>
            <a:ext cx="363523" cy="3649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CaixaDeTexto 13">
            <a:extLst>
              <a:ext uri="{FF2B5EF4-FFF2-40B4-BE49-F238E27FC236}">
                <a16:creationId xmlns:a16="http://schemas.microsoft.com/office/drawing/2014/main" id="{CBAD1BEB-6C0B-4888-868A-13BB18A260B2}"/>
              </a:ext>
            </a:extLst>
          </p:cNvPr>
          <p:cNvSpPr txBox="1"/>
          <p:nvPr/>
        </p:nvSpPr>
        <p:spPr>
          <a:xfrm>
            <a:off x="11771699" y="647110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66139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15680" y="401869"/>
            <a:ext cx="8976320" cy="934707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3730531" y="452670"/>
            <a:ext cx="8461469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Conclusão</a:t>
            </a:r>
          </a:p>
        </p:txBody>
      </p:sp>
      <p:sp>
        <p:nvSpPr>
          <p:cNvPr id="2" name="CaixaDeTexto 5">
            <a:extLst>
              <a:ext uri="{FF2B5EF4-FFF2-40B4-BE49-F238E27FC236}">
                <a16:creationId xmlns:a16="http://schemas.microsoft.com/office/drawing/2014/main" id="{00F83B82-003D-4BD6-BE23-8D1DF70A10AD}"/>
              </a:ext>
            </a:extLst>
          </p:cNvPr>
          <p:cNvSpPr txBox="1"/>
          <p:nvPr/>
        </p:nvSpPr>
        <p:spPr>
          <a:xfrm>
            <a:off x="5819163" y="1400408"/>
            <a:ext cx="5732476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PT" sz="2800" dirty="0"/>
              <a:t>As</a:t>
            </a:r>
            <a:r>
              <a:rPr lang="pt-PT" sz="2800" i="1" dirty="0"/>
              <a:t> Interfaces Multimodais </a:t>
            </a:r>
            <a:r>
              <a:rPr lang="pt-PT" sz="2800" dirty="0"/>
              <a:t>são o </a:t>
            </a:r>
            <a:r>
              <a:rPr lang="pt-PT" sz="2800" b="1" dirty="0"/>
              <a:t>futuro</a:t>
            </a:r>
            <a:r>
              <a:rPr lang="pt-PT" sz="2800" dirty="0"/>
              <a:t>!</a:t>
            </a:r>
          </a:p>
        </p:txBody>
      </p:sp>
      <p:pic>
        <p:nvPicPr>
          <p:cNvPr id="8" name="Imagem 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949ACE87-5DFC-4C22-A715-1A008E1F1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98" y="1400408"/>
            <a:ext cx="7246001" cy="597771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DD9C9A7-84FC-44C0-A41E-A38A1CE925FE}"/>
              </a:ext>
            </a:extLst>
          </p:cNvPr>
          <p:cNvSpPr/>
          <p:nvPr/>
        </p:nvSpPr>
        <p:spPr>
          <a:xfrm>
            <a:off x="11828477" y="6493079"/>
            <a:ext cx="363523" cy="3649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CaixaDeTexto 13">
            <a:extLst>
              <a:ext uri="{FF2B5EF4-FFF2-40B4-BE49-F238E27FC236}">
                <a16:creationId xmlns:a16="http://schemas.microsoft.com/office/drawing/2014/main" id="{96C03F7C-D2B3-41CB-9AC1-13508FDD021E}"/>
              </a:ext>
            </a:extLst>
          </p:cNvPr>
          <p:cNvSpPr txBox="1"/>
          <p:nvPr/>
        </p:nvSpPr>
        <p:spPr>
          <a:xfrm>
            <a:off x="11771699" y="647110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700236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9"/>
          <p:cNvGrpSpPr/>
          <p:nvPr/>
        </p:nvGrpSpPr>
        <p:grpSpPr>
          <a:xfrm rot="20510136">
            <a:off x="3856315" y="1681983"/>
            <a:ext cx="4335603" cy="4010243"/>
            <a:chOff x="3106688" y="1611263"/>
            <a:chExt cx="2930624" cy="2930624"/>
          </a:xfrm>
        </p:grpSpPr>
        <p:sp>
          <p:nvSpPr>
            <p:cNvPr id="51" name="Block Arc 3"/>
            <p:cNvSpPr/>
            <p:nvPr/>
          </p:nvSpPr>
          <p:spPr>
            <a:xfrm>
              <a:off x="3106688" y="1611263"/>
              <a:ext cx="2930624" cy="2930624"/>
            </a:xfrm>
            <a:prstGeom prst="blockArc">
              <a:avLst>
                <a:gd name="adj1" fmla="val 7959705"/>
                <a:gd name="adj2" fmla="val 2586138"/>
                <a:gd name="adj3" fmla="val 652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Isosceles Triangle 4"/>
            <p:cNvSpPr/>
            <p:nvPr/>
          </p:nvSpPr>
          <p:spPr>
            <a:xfrm rot="13830327">
              <a:off x="5230269" y="3931869"/>
              <a:ext cx="396900" cy="342156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Group 2">
            <a:extLst>
              <a:ext uri="{FF2B5EF4-FFF2-40B4-BE49-F238E27FC236}">
                <a16:creationId xmlns:a16="http://schemas.microsoft.com/office/drawing/2014/main" id="{83BCDA16-84D3-448C-B08C-94B23FAF4F3C}"/>
              </a:ext>
            </a:extLst>
          </p:cNvPr>
          <p:cNvGrpSpPr/>
          <p:nvPr/>
        </p:nvGrpSpPr>
        <p:grpSpPr>
          <a:xfrm rot="18900000">
            <a:off x="4915647" y="3629759"/>
            <a:ext cx="2783559" cy="2018528"/>
            <a:chOff x="247436" y="2414620"/>
            <a:chExt cx="3149102" cy="2283606"/>
          </a:xfrm>
        </p:grpSpPr>
        <p:sp>
          <p:nvSpPr>
            <p:cNvPr id="55" name="Rectangle 12">
              <a:extLst>
                <a:ext uri="{FF2B5EF4-FFF2-40B4-BE49-F238E27FC236}">
                  <a16:creationId xmlns:a16="http://schemas.microsoft.com/office/drawing/2014/main" id="{8ED5C5EE-57CD-4AF0-815E-0BE828C54861}"/>
                </a:ext>
              </a:extLst>
            </p:cNvPr>
            <p:cNvSpPr/>
            <p:nvPr/>
          </p:nvSpPr>
          <p:spPr>
            <a:xfrm rot="2700000" flipH="1">
              <a:off x="1034952" y="1627104"/>
              <a:ext cx="1574069" cy="3149102"/>
            </a:xfrm>
            <a:custGeom>
              <a:avLst/>
              <a:gdLst/>
              <a:ahLst/>
              <a:cxnLst/>
              <a:rect l="l" t="t" r="r" b="b"/>
              <a:pathLst>
                <a:path w="1574070" h="3149101">
                  <a:moveTo>
                    <a:pt x="1396232" y="177838"/>
                  </a:moveTo>
                  <a:cubicBezTo>
                    <a:pt x="1732682" y="514288"/>
                    <a:pt x="1732682" y="1059782"/>
                    <a:pt x="1396232" y="1396232"/>
                  </a:cubicBezTo>
                  <a:cubicBezTo>
                    <a:pt x="1059782" y="1732681"/>
                    <a:pt x="514289" y="1732681"/>
                    <a:pt x="177839" y="1396232"/>
                  </a:cubicBezTo>
                  <a:cubicBezTo>
                    <a:pt x="-158611" y="1059782"/>
                    <a:pt x="-158611" y="514288"/>
                    <a:pt x="177839" y="177838"/>
                  </a:cubicBezTo>
                  <a:cubicBezTo>
                    <a:pt x="514289" y="-158611"/>
                    <a:pt x="1059782" y="-158611"/>
                    <a:pt x="1396232" y="177838"/>
                  </a:cubicBezTo>
                  <a:close/>
                  <a:moveTo>
                    <a:pt x="1574070" y="0"/>
                  </a:moveTo>
                  <a:cubicBezTo>
                    <a:pt x="1139403" y="-434668"/>
                    <a:pt x="434668" y="-434668"/>
                    <a:pt x="0" y="0"/>
                  </a:cubicBezTo>
                  <a:cubicBezTo>
                    <a:pt x="-434668" y="434667"/>
                    <a:pt x="-434668" y="1139403"/>
                    <a:pt x="0" y="1574070"/>
                  </a:cubicBezTo>
                  <a:cubicBezTo>
                    <a:pt x="149565" y="1723636"/>
                    <a:pt x="331107" y="1821737"/>
                    <a:pt x="522925" y="1867116"/>
                  </a:cubicBezTo>
                  <a:lnTo>
                    <a:pt x="522925" y="3149101"/>
                  </a:lnTo>
                  <a:lnTo>
                    <a:pt x="1051145" y="3149101"/>
                  </a:lnTo>
                  <a:lnTo>
                    <a:pt x="1051145" y="1867115"/>
                  </a:lnTo>
                  <a:cubicBezTo>
                    <a:pt x="1242964" y="1821737"/>
                    <a:pt x="1424505" y="1723636"/>
                    <a:pt x="1574070" y="1574070"/>
                  </a:cubicBezTo>
                  <a:cubicBezTo>
                    <a:pt x="2008738" y="1139403"/>
                    <a:pt x="2008738" y="434667"/>
                    <a:pt x="1574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/>
            </a:p>
          </p:txBody>
        </p:sp>
        <p:sp>
          <p:nvSpPr>
            <p:cNvPr id="56" name="Round Same Side Corner Rectangle 13">
              <a:extLst>
                <a:ext uri="{FF2B5EF4-FFF2-40B4-BE49-F238E27FC236}">
                  <a16:creationId xmlns:a16="http://schemas.microsoft.com/office/drawing/2014/main" id="{4B69123E-C8D1-4ECF-9F1C-F507B3921D6C}"/>
                </a:ext>
              </a:extLst>
            </p:cNvPr>
            <p:cNvSpPr/>
            <p:nvPr/>
          </p:nvSpPr>
          <p:spPr>
            <a:xfrm rot="13500000" flipH="1">
              <a:off x="325414" y="4283225"/>
              <a:ext cx="528162" cy="3018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Definição e Conceitos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err="1"/>
              <a:t>Os</a:t>
            </a:r>
            <a:r>
              <a:rPr lang="en-US" altLang="ko-KR" dirty="0"/>
              <a:t> </a:t>
            </a:r>
            <a:r>
              <a:rPr lang="en-US" altLang="ko-KR" dirty="0" err="1"/>
              <a:t>Sentidos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7934557" y="2125374"/>
            <a:ext cx="3264363" cy="3385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Audição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7056107" y="2130525"/>
            <a:ext cx="716488" cy="7164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7971648" y="5073255"/>
            <a:ext cx="3264363" cy="3385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Cérebro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056107" y="4872215"/>
            <a:ext cx="716488" cy="7164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3" name="TextBox 22"/>
          <p:cNvSpPr txBox="1"/>
          <p:nvPr/>
        </p:nvSpPr>
        <p:spPr>
          <a:xfrm>
            <a:off x="8456363" y="3667219"/>
            <a:ext cx="3264363" cy="3385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Tato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621595" y="3500473"/>
            <a:ext cx="716488" cy="7164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Box 28"/>
          <p:cNvSpPr txBox="1"/>
          <p:nvPr/>
        </p:nvSpPr>
        <p:spPr>
          <a:xfrm flipH="1">
            <a:off x="885273" y="2140366"/>
            <a:ext cx="3264363" cy="3385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Visão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 flipH="1">
            <a:off x="4313865" y="2130525"/>
            <a:ext cx="716488" cy="7164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400"/>
          </a:p>
        </p:txBody>
      </p:sp>
      <p:sp>
        <p:nvSpPr>
          <p:cNvPr id="35" name="TextBox 34"/>
          <p:cNvSpPr txBox="1"/>
          <p:nvPr/>
        </p:nvSpPr>
        <p:spPr>
          <a:xfrm flipH="1">
            <a:off x="841212" y="5063987"/>
            <a:ext cx="3264363" cy="3385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Paladar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 flipH="1">
            <a:off x="4313865" y="4872215"/>
            <a:ext cx="716488" cy="7164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400"/>
          </a:p>
        </p:txBody>
      </p:sp>
      <p:sp>
        <p:nvSpPr>
          <p:cNvPr id="41" name="TextBox 40"/>
          <p:cNvSpPr txBox="1"/>
          <p:nvPr/>
        </p:nvSpPr>
        <p:spPr>
          <a:xfrm flipH="1">
            <a:off x="300968" y="3689439"/>
            <a:ext cx="3264363" cy="3385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Olfato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 flipH="1">
            <a:off x="3747331" y="3500473"/>
            <a:ext cx="716488" cy="7164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400"/>
          </a:p>
        </p:txBody>
      </p:sp>
      <p:sp>
        <p:nvSpPr>
          <p:cNvPr id="42" name="Block Arc 14"/>
          <p:cNvSpPr/>
          <p:nvPr/>
        </p:nvSpPr>
        <p:spPr>
          <a:xfrm rot="16200000">
            <a:off x="5695946" y="3307543"/>
            <a:ext cx="800109" cy="800637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43" name="Isosceles Triangle 8"/>
          <p:cNvSpPr/>
          <p:nvPr/>
        </p:nvSpPr>
        <p:spPr>
          <a:xfrm rot="16200000">
            <a:off x="7271561" y="2320421"/>
            <a:ext cx="285579" cy="340484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47" name="Donut 22">
            <a:extLst>
              <a:ext uri="{FF2B5EF4-FFF2-40B4-BE49-F238E27FC236}">
                <a16:creationId xmlns:a16="http://schemas.microsoft.com/office/drawing/2014/main" id="{CFDBD720-2F50-49B9-93E6-90365DC4C676}"/>
              </a:ext>
            </a:extLst>
          </p:cNvPr>
          <p:cNvSpPr>
            <a:spLocks noChangeAspect="1"/>
          </p:cNvSpPr>
          <p:nvPr/>
        </p:nvSpPr>
        <p:spPr>
          <a:xfrm>
            <a:off x="4492109" y="2385999"/>
            <a:ext cx="360000" cy="184392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Resultado de imagem para nose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029" y="3630336"/>
            <a:ext cx="527092" cy="45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hand ico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690" y="3624102"/>
            <a:ext cx="431917" cy="43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mouth icon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219" y="4962664"/>
            <a:ext cx="541779" cy="54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Oval 8">
            <a:extLst>
              <a:ext uri="{FF2B5EF4-FFF2-40B4-BE49-F238E27FC236}">
                <a16:creationId xmlns:a16="http://schemas.microsoft.com/office/drawing/2014/main" id="{2EE71C7E-42F6-4FE7-8E2E-F15BD53979C8}"/>
              </a:ext>
            </a:extLst>
          </p:cNvPr>
          <p:cNvSpPr/>
          <p:nvPr/>
        </p:nvSpPr>
        <p:spPr>
          <a:xfrm>
            <a:off x="7233538" y="5050439"/>
            <a:ext cx="358193" cy="36004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Round Same Side Corner Rectangle 8">
            <a:extLst>
              <a:ext uri="{FF2B5EF4-FFF2-40B4-BE49-F238E27FC236}">
                <a16:creationId xmlns:a16="http://schemas.microsoft.com/office/drawing/2014/main" id="{9E5C3BB0-D26E-4AC2-9B16-DB517E0F8182}"/>
              </a:ext>
            </a:extLst>
          </p:cNvPr>
          <p:cNvSpPr/>
          <p:nvPr/>
        </p:nvSpPr>
        <p:spPr>
          <a:xfrm>
            <a:off x="423270" y="3495200"/>
            <a:ext cx="417942" cy="106558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Round Same Side Corner Rectangle 20">
            <a:extLst>
              <a:ext uri="{FF2B5EF4-FFF2-40B4-BE49-F238E27FC236}">
                <a16:creationId xmlns:a16="http://schemas.microsoft.com/office/drawing/2014/main" id="{6E2E07B2-99D0-41A7-95FA-F2316C3C1D85}"/>
              </a:ext>
            </a:extLst>
          </p:cNvPr>
          <p:cNvSpPr/>
          <p:nvPr/>
        </p:nvSpPr>
        <p:spPr>
          <a:xfrm rot="10800000">
            <a:off x="1761089" y="3500473"/>
            <a:ext cx="533214" cy="1060794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Freeform 55">
            <a:extLst>
              <a:ext uri="{FF2B5EF4-FFF2-40B4-BE49-F238E27FC236}">
                <a16:creationId xmlns:a16="http://schemas.microsoft.com/office/drawing/2014/main" id="{B6424444-344C-4009-8A7F-AF21957C3994}"/>
              </a:ext>
            </a:extLst>
          </p:cNvPr>
          <p:cNvSpPr/>
          <p:nvPr/>
        </p:nvSpPr>
        <p:spPr>
          <a:xfrm>
            <a:off x="383674" y="1695422"/>
            <a:ext cx="438624" cy="1176083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rapezoid 13">
            <a:extLst>
              <a:ext uri="{FF2B5EF4-FFF2-40B4-BE49-F238E27FC236}">
                <a16:creationId xmlns:a16="http://schemas.microsoft.com/office/drawing/2014/main" id="{29F02C78-D2CF-43CC-BE37-46416FA1748A}"/>
              </a:ext>
            </a:extLst>
          </p:cNvPr>
          <p:cNvSpPr/>
          <p:nvPr/>
        </p:nvSpPr>
        <p:spPr>
          <a:xfrm>
            <a:off x="1626621" y="5392376"/>
            <a:ext cx="776259" cy="645107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9" name="Rounded Rectangle 5">
            <a:extLst>
              <a:ext uri="{FF2B5EF4-FFF2-40B4-BE49-F238E27FC236}">
                <a16:creationId xmlns:a16="http://schemas.microsoft.com/office/drawing/2014/main" id="{C9E7D6C0-3AB1-471B-9DDA-1D2E239D21F5}"/>
              </a:ext>
            </a:extLst>
          </p:cNvPr>
          <p:cNvSpPr/>
          <p:nvPr/>
        </p:nvSpPr>
        <p:spPr>
          <a:xfrm flipH="1">
            <a:off x="1009975" y="3466989"/>
            <a:ext cx="585596" cy="49854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Round Same Side Corner Rectangle 8">
            <a:extLst>
              <a:ext uri="{FF2B5EF4-FFF2-40B4-BE49-F238E27FC236}">
                <a16:creationId xmlns:a16="http://schemas.microsoft.com/office/drawing/2014/main" id="{9E5C3BB0-D26E-4AC2-9B16-DB517E0F8182}"/>
              </a:ext>
            </a:extLst>
          </p:cNvPr>
          <p:cNvSpPr/>
          <p:nvPr/>
        </p:nvSpPr>
        <p:spPr>
          <a:xfrm>
            <a:off x="1818725" y="1695422"/>
            <a:ext cx="417942" cy="106558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Round Same Side Corner Rectangle 20">
            <a:extLst>
              <a:ext uri="{FF2B5EF4-FFF2-40B4-BE49-F238E27FC236}">
                <a16:creationId xmlns:a16="http://schemas.microsoft.com/office/drawing/2014/main" id="{6E2E07B2-99D0-41A7-95FA-F2316C3C1D85}"/>
              </a:ext>
            </a:extLst>
          </p:cNvPr>
          <p:cNvSpPr/>
          <p:nvPr/>
        </p:nvSpPr>
        <p:spPr>
          <a:xfrm rot="10800000">
            <a:off x="387232" y="5156606"/>
            <a:ext cx="533214" cy="1060794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Rounded Rectangle 5">
            <a:extLst>
              <a:ext uri="{FF2B5EF4-FFF2-40B4-BE49-F238E27FC236}">
                <a16:creationId xmlns:a16="http://schemas.microsoft.com/office/drawing/2014/main" id="{C9E7D6C0-3AB1-471B-9DDA-1D2E239D21F5}"/>
              </a:ext>
            </a:extLst>
          </p:cNvPr>
          <p:cNvSpPr/>
          <p:nvPr/>
        </p:nvSpPr>
        <p:spPr>
          <a:xfrm flipH="1">
            <a:off x="1005404" y="1779868"/>
            <a:ext cx="585596" cy="49854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Rounded Rectangle 5">
            <a:extLst>
              <a:ext uri="{FF2B5EF4-FFF2-40B4-BE49-F238E27FC236}">
                <a16:creationId xmlns:a16="http://schemas.microsoft.com/office/drawing/2014/main" id="{C9E7D6C0-3AB1-471B-9DDA-1D2E239D21F5}"/>
              </a:ext>
            </a:extLst>
          </p:cNvPr>
          <p:cNvSpPr/>
          <p:nvPr/>
        </p:nvSpPr>
        <p:spPr>
          <a:xfrm flipH="1">
            <a:off x="1013719" y="5188456"/>
            <a:ext cx="585596" cy="49854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Chaveta à direita 3"/>
          <p:cNvSpPr/>
          <p:nvPr/>
        </p:nvSpPr>
        <p:spPr>
          <a:xfrm>
            <a:off x="9039497" y="1779868"/>
            <a:ext cx="757646" cy="44375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CaixaDeTexto 4"/>
          <p:cNvSpPr txBox="1"/>
          <p:nvPr/>
        </p:nvSpPr>
        <p:spPr>
          <a:xfrm>
            <a:off x="9927771" y="3767801"/>
            <a:ext cx="2123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/>
              <a:t>Multimodal</a:t>
            </a:r>
          </a:p>
        </p:txBody>
      </p:sp>
      <p:sp>
        <p:nvSpPr>
          <p:cNvPr id="44" name="Retângulo 5">
            <a:extLst>
              <a:ext uri="{FF2B5EF4-FFF2-40B4-BE49-F238E27FC236}">
                <a16:creationId xmlns:a16="http://schemas.microsoft.com/office/drawing/2014/main" id="{A932F067-DD20-41D6-B7EA-27565A9BE803}"/>
              </a:ext>
            </a:extLst>
          </p:cNvPr>
          <p:cNvSpPr/>
          <p:nvPr/>
        </p:nvSpPr>
        <p:spPr>
          <a:xfrm>
            <a:off x="11828477" y="6493079"/>
            <a:ext cx="363523" cy="3649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6" name="CaixaDeTexto 13">
            <a:extLst>
              <a:ext uri="{FF2B5EF4-FFF2-40B4-BE49-F238E27FC236}">
                <a16:creationId xmlns:a16="http://schemas.microsoft.com/office/drawing/2014/main" id="{10068C33-E741-441E-9336-BFAF7EE846DB}"/>
              </a:ext>
            </a:extLst>
          </p:cNvPr>
          <p:cNvSpPr txBox="1"/>
          <p:nvPr/>
        </p:nvSpPr>
        <p:spPr>
          <a:xfrm>
            <a:off x="11771699" y="647110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29238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ock Arc 3"/>
          <p:cNvSpPr/>
          <p:nvPr/>
        </p:nvSpPr>
        <p:spPr>
          <a:xfrm>
            <a:off x="3551811" y="2485158"/>
            <a:ext cx="3167844" cy="3167844"/>
          </a:xfrm>
          <a:prstGeom prst="blockArc">
            <a:avLst>
              <a:gd name="adj1" fmla="val 16173961"/>
              <a:gd name="adj2" fmla="val 5453715"/>
              <a:gd name="adj3" fmla="val 11604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4632D481-D6DD-4F7D-B13E-C394122095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Definição e Conceitos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CA425BF-935E-4B07-8422-5A61B77C0F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/>
              <a:t>As Interfaces</a:t>
            </a:r>
          </a:p>
        </p:txBody>
      </p:sp>
      <p:pic>
        <p:nvPicPr>
          <p:cNvPr id="2052" name="Picture 4" descr="Resultado de imagem para revoluÃ§Ã£o industr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19" y="2485158"/>
            <a:ext cx="4702332" cy="316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lock Arc 5"/>
          <p:cNvSpPr/>
          <p:nvPr/>
        </p:nvSpPr>
        <p:spPr>
          <a:xfrm>
            <a:off x="3551811" y="2485158"/>
            <a:ext cx="3167844" cy="3167844"/>
          </a:xfrm>
          <a:prstGeom prst="blockArc">
            <a:avLst>
              <a:gd name="adj1" fmla="val 16173961"/>
              <a:gd name="adj2" fmla="val 1964022"/>
              <a:gd name="adj3" fmla="val 1145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Block Arc 6"/>
          <p:cNvSpPr/>
          <p:nvPr/>
        </p:nvSpPr>
        <p:spPr>
          <a:xfrm>
            <a:off x="3551811" y="2485158"/>
            <a:ext cx="3167844" cy="3167844"/>
          </a:xfrm>
          <a:prstGeom prst="blockArc">
            <a:avLst>
              <a:gd name="adj1" fmla="val 16173961"/>
              <a:gd name="adj2" fmla="val 19690711"/>
              <a:gd name="adj3" fmla="val 115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937" y="2485157"/>
            <a:ext cx="5038944" cy="3167843"/>
          </a:xfrm>
          <a:prstGeom prst="rect">
            <a:avLst/>
          </a:prstGeom>
        </p:spPr>
      </p:pic>
      <p:sp>
        <p:nvSpPr>
          <p:cNvPr id="26" name="Oval 21">
            <a:extLst>
              <a:ext uri="{FF2B5EF4-FFF2-40B4-BE49-F238E27FC236}">
                <a16:creationId xmlns:a16="http://schemas.microsoft.com/office/drawing/2014/main" id="{DB085D37-5B08-4664-B488-B0A90850EC9F}"/>
              </a:ext>
            </a:extLst>
          </p:cNvPr>
          <p:cNvSpPr>
            <a:spLocks noChangeAspect="1"/>
          </p:cNvSpPr>
          <p:nvPr/>
        </p:nvSpPr>
        <p:spPr>
          <a:xfrm>
            <a:off x="5135733" y="3596285"/>
            <a:ext cx="937758" cy="9455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Retângulo 5">
            <a:extLst>
              <a:ext uri="{FF2B5EF4-FFF2-40B4-BE49-F238E27FC236}">
                <a16:creationId xmlns:a16="http://schemas.microsoft.com/office/drawing/2014/main" id="{04A827FC-68DA-4C79-BC19-DF723CE5DA1F}"/>
              </a:ext>
            </a:extLst>
          </p:cNvPr>
          <p:cNvSpPr/>
          <p:nvPr/>
        </p:nvSpPr>
        <p:spPr>
          <a:xfrm>
            <a:off x="11828477" y="6493079"/>
            <a:ext cx="363523" cy="3649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5DB31C-3BBB-4B97-986E-C93B41A5BD43}"/>
              </a:ext>
            </a:extLst>
          </p:cNvPr>
          <p:cNvSpPr txBox="1"/>
          <p:nvPr/>
        </p:nvSpPr>
        <p:spPr>
          <a:xfrm>
            <a:off x="11771699" y="647110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98407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4632D481-D6DD-4F7D-B13E-C394122095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Definição e Conceitos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CA425BF-935E-4B07-8422-5A61B77C0F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/>
              <a:t>Interface Multimodal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31371" y="1650008"/>
            <a:ext cx="1133826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dirty="0"/>
              <a:t>Processa dois ou mais modos de entrada do utilizador de maneira coordenada com a saída do sistema.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dirty="0"/>
              <a:t>Visam reconhecer formas naturais de linguagem, ou comportamento humano, e que incorporam essas várias tecnologias baseadas no reconhecimento sensorial.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524" y="3372878"/>
            <a:ext cx="5387110" cy="3128503"/>
          </a:xfrm>
          <a:prstGeom prst="rect">
            <a:avLst/>
          </a:prstGeom>
        </p:spPr>
      </p:pic>
      <p:pic>
        <p:nvPicPr>
          <p:cNvPr id="4100" name="Picture 4" descr="Resultado de imagem para caneta ip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935" y="4650377"/>
            <a:ext cx="2469986" cy="211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3161212"/>
            <a:ext cx="5318550" cy="148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24"/>
          <p:cNvSpPr/>
          <p:nvPr/>
        </p:nvSpPr>
        <p:spPr>
          <a:xfrm flipH="1">
            <a:off x="6717431" y="4289407"/>
            <a:ext cx="362638" cy="360970"/>
          </a:xfrm>
          <a:prstGeom prst="ellipse">
            <a:avLst/>
          </a:prstGeom>
          <a:solidFill>
            <a:srgbClr val="6EC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400"/>
          </a:p>
        </p:txBody>
      </p:sp>
      <p:sp>
        <p:nvSpPr>
          <p:cNvPr id="27" name="Oval 26"/>
          <p:cNvSpPr/>
          <p:nvPr/>
        </p:nvSpPr>
        <p:spPr>
          <a:xfrm flipH="1">
            <a:off x="6692866" y="4915555"/>
            <a:ext cx="362638" cy="360970"/>
          </a:xfrm>
          <a:prstGeom prst="ellipse">
            <a:avLst/>
          </a:prstGeom>
          <a:solidFill>
            <a:srgbClr val="EFC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400"/>
          </a:p>
        </p:txBody>
      </p:sp>
      <p:sp>
        <p:nvSpPr>
          <p:cNvPr id="28" name="Oval 27"/>
          <p:cNvSpPr/>
          <p:nvPr/>
        </p:nvSpPr>
        <p:spPr>
          <a:xfrm flipH="1">
            <a:off x="6717431" y="5480082"/>
            <a:ext cx="362638" cy="360970"/>
          </a:xfrm>
          <a:prstGeom prst="ellipse">
            <a:avLst/>
          </a:prstGeom>
          <a:solidFill>
            <a:srgbClr val="EB2D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2400"/>
          </a:p>
        </p:txBody>
      </p:sp>
      <p:sp>
        <p:nvSpPr>
          <p:cNvPr id="29" name="Donut 22">
            <a:extLst>
              <a:ext uri="{FF2B5EF4-FFF2-40B4-BE49-F238E27FC236}">
                <a16:creationId xmlns:a16="http://schemas.microsoft.com/office/drawing/2014/main" id="{CFDBD720-2F50-49B9-93E6-90365DC4C676}"/>
              </a:ext>
            </a:extLst>
          </p:cNvPr>
          <p:cNvSpPr>
            <a:spLocks noChangeAspect="1"/>
          </p:cNvSpPr>
          <p:nvPr/>
        </p:nvSpPr>
        <p:spPr>
          <a:xfrm>
            <a:off x="6720069" y="4347121"/>
            <a:ext cx="360000" cy="184392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106" name="Picture 10" descr="Resultado de imagem para touch pen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76677">
            <a:off x="6551116" y="5304242"/>
            <a:ext cx="695268" cy="71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esultado de imagem para speech inpu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71" y="4743744"/>
            <a:ext cx="2607670" cy="175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Resultado de imagem para mouth speaking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378" y="4880954"/>
            <a:ext cx="356619" cy="35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ângulo 5">
            <a:extLst>
              <a:ext uri="{FF2B5EF4-FFF2-40B4-BE49-F238E27FC236}">
                <a16:creationId xmlns:a16="http://schemas.microsoft.com/office/drawing/2014/main" id="{C028ADE1-4868-459E-83C4-6A8899BF571C}"/>
              </a:ext>
            </a:extLst>
          </p:cNvPr>
          <p:cNvSpPr/>
          <p:nvPr/>
        </p:nvSpPr>
        <p:spPr>
          <a:xfrm>
            <a:off x="11828477" y="6493079"/>
            <a:ext cx="363523" cy="3649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CaixaDeTexto 13">
            <a:extLst>
              <a:ext uri="{FF2B5EF4-FFF2-40B4-BE49-F238E27FC236}">
                <a16:creationId xmlns:a16="http://schemas.microsoft.com/office/drawing/2014/main" id="{88330C12-AF5B-4F2F-AC96-BB7BB8E35368}"/>
              </a:ext>
            </a:extLst>
          </p:cNvPr>
          <p:cNvSpPr txBox="1"/>
          <p:nvPr/>
        </p:nvSpPr>
        <p:spPr>
          <a:xfrm>
            <a:off x="11771699" y="647110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31700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4632D481-D6DD-4F7D-B13E-C394122095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Definição e Conceitos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CA425BF-935E-4B07-8422-5A61B77C0F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/>
              <a:t>Interface Multimodal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31371" y="1650008"/>
            <a:ext cx="72495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dirty="0"/>
              <a:t>Tem por base o uso de diversos sentidos, conjugando, como já foi referido, variações comunicacionais.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PT" dirty="0"/>
              <a:t>O grande objetivo é a criação de um facilitismo na troca de informação entre os utilizadores e a tecnologia.</a:t>
            </a:r>
          </a:p>
        </p:txBody>
      </p:sp>
      <p:grpSp>
        <p:nvGrpSpPr>
          <p:cNvPr id="11" name="Grupo 10"/>
          <p:cNvGrpSpPr/>
          <p:nvPr/>
        </p:nvGrpSpPr>
        <p:grpSpPr>
          <a:xfrm>
            <a:off x="4056165" y="2787018"/>
            <a:ext cx="7662900" cy="3848913"/>
            <a:chOff x="4056165" y="2787018"/>
            <a:chExt cx="7662900" cy="3848913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6165" y="2787018"/>
              <a:ext cx="7662900" cy="3848913"/>
            </a:xfrm>
            <a:prstGeom prst="rect">
              <a:avLst/>
            </a:prstGeom>
          </p:spPr>
        </p:pic>
        <p:sp>
          <p:nvSpPr>
            <p:cNvPr id="10" name="CaixaDeTexto 9"/>
            <p:cNvSpPr txBox="1"/>
            <p:nvPr/>
          </p:nvSpPr>
          <p:spPr>
            <a:xfrm>
              <a:off x="5488379" y="6328154"/>
              <a:ext cx="62306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400" dirty="0"/>
                <a:t>Figura 1 - Nuvem de Conceitos sobre </a:t>
              </a:r>
              <a:r>
                <a:rPr lang="pt-PT" sz="1400" i="1" dirty="0"/>
                <a:t>Interface Multimodal</a:t>
              </a:r>
            </a:p>
          </p:txBody>
        </p:sp>
      </p:grpSp>
      <p:sp>
        <p:nvSpPr>
          <p:cNvPr id="13" name="Retângulo 5">
            <a:extLst>
              <a:ext uri="{FF2B5EF4-FFF2-40B4-BE49-F238E27FC236}">
                <a16:creationId xmlns:a16="http://schemas.microsoft.com/office/drawing/2014/main" id="{7BB7E7EB-391C-48FB-8241-21B4D6832B1E}"/>
              </a:ext>
            </a:extLst>
          </p:cNvPr>
          <p:cNvSpPr/>
          <p:nvPr/>
        </p:nvSpPr>
        <p:spPr>
          <a:xfrm>
            <a:off x="11828477" y="6493079"/>
            <a:ext cx="363523" cy="3649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5F3499A-54A0-4E10-A2DF-F4D26AF6ED8B}"/>
              </a:ext>
            </a:extLst>
          </p:cNvPr>
          <p:cNvSpPr txBox="1"/>
          <p:nvPr/>
        </p:nvSpPr>
        <p:spPr>
          <a:xfrm>
            <a:off x="11771699" y="647110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115656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15680" y="401869"/>
            <a:ext cx="8976320" cy="934707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3730531" y="452670"/>
            <a:ext cx="8461469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Linha Temporal</a:t>
            </a:r>
          </a:p>
        </p:txBody>
      </p:sp>
      <p:sp>
        <p:nvSpPr>
          <p:cNvPr id="5" name="Oval 4"/>
          <p:cNvSpPr/>
          <p:nvPr/>
        </p:nvSpPr>
        <p:spPr>
          <a:xfrm>
            <a:off x="4175787" y="1848463"/>
            <a:ext cx="960107" cy="9601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Oval 5"/>
          <p:cNvSpPr/>
          <p:nvPr/>
        </p:nvSpPr>
        <p:spPr>
          <a:xfrm>
            <a:off x="3439704" y="3036781"/>
            <a:ext cx="960107" cy="96010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/>
          <p:cNvSpPr/>
          <p:nvPr/>
        </p:nvSpPr>
        <p:spPr>
          <a:xfrm>
            <a:off x="2703623" y="4225100"/>
            <a:ext cx="960107" cy="9601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/>
          <p:cNvSpPr/>
          <p:nvPr/>
        </p:nvSpPr>
        <p:spPr>
          <a:xfrm>
            <a:off x="1967541" y="5413420"/>
            <a:ext cx="960107" cy="96010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5340977" y="2087992"/>
            <a:ext cx="614468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Primórdios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31498" y="3287377"/>
            <a:ext cx="614468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Evolução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histórica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19756" y="4475695"/>
            <a:ext cx="614468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Fusão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Tecnológica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83672" y="5662637"/>
            <a:ext cx="614468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Presente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75786" y="2036129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39702" y="3224447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03618" y="4412764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67534" y="5601081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Retângulo 5">
            <a:extLst>
              <a:ext uri="{FF2B5EF4-FFF2-40B4-BE49-F238E27FC236}">
                <a16:creationId xmlns:a16="http://schemas.microsoft.com/office/drawing/2014/main" id="{C635ADCF-63CA-414F-BB4C-624CE4056107}"/>
              </a:ext>
            </a:extLst>
          </p:cNvPr>
          <p:cNvSpPr/>
          <p:nvPr/>
        </p:nvSpPr>
        <p:spPr>
          <a:xfrm>
            <a:off x="11828477" y="6493079"/>
            <a:ext cx="363523" cy="3649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CaixaDeTexto 13">
            <a:extLst>
              <a:ext uri="{FF2B5EF4-FFF2-40B4-BE49-F238E27FC236}">
                <a16:creationId xmlns:a16="http://schemas.microsoft.com/office/drawing/2014/main" id="{EC7F4EA5-917B-4296-80AE-FD8C42010378}"/>
              </a:ext>
            </a:extLst>
          </p:cNvPr>
          <p:cNvSpPr txBox="1"/>
          <p:nvPr/>
        </p:nvSpPr>
        <p:spPr>
          <a:xfrm>
            <a:off x="11771699" y="647110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65863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Linha Temporal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/>
              <a:t>Primórdios</a:t>
            </a:r>
          </a:p>
        </p:txBody>
      </p:sp>
      <p:pic>
        <p:nvPicPr>
          <p:cNvPr id="5122" name="Picture 2" descr="Resultado de imagem para evoluÃ§Ã£o huma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703" y="1528536"/>
            <a:ext cx="5286375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m relacionad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1" r="12496"/>
          <a:stretch/>
        </p:blipFill>
        <p:spPr bwMode="auto">
          <a:xfrm>
            <a:off x="186956" y="2636693"/>
            <a:ext cx="2585213" cy="264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m para criaÃ§Ã£o da ro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0" t="1" r="4373" b="-306"/>
          <a:stretch/>
        </p:blipFill>
        <p:spPr bwMode="auto">
          <a:xfrm>
            <a:off x="9285492" y="2639028"/>
            <a:ext cx="2730548" cy="26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m para mÃ¡quinas a vap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778" y="4817088"/>
            <a:ext cx="4259049" cy="181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xão reta unidirecional 4"/>
          <p:cNvCxnSpPr/>
          <p:nvPr/>
        </p:nvCxnSpPr>
        <p:spPr>
          <a:xfrm flipH="1">
            <a:off x="2873746" y="3418987"/>
            <a:ext cx="433785" cy="27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xão reta unidirecional 6"/>
          <p:cNvCxnSpPr/>
          <p:nvPr/>
        </p:nvCxnSpPr>
        <p:spPr>
          <a:xfrm flipH="1">
            <a:off x="5967671" y="4177404"/>
            <a:ext cx="14050" cy="52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xão reta unidirecional 8"/>
          <p:cNvCxnSpPr/>
          <p:nvPr/>
        </p:nvCxnSpPr>
        <p:spPr>
          <a:xfrm>
            <a:off x="8807038" y="3406852"/>
            <a:ext cx="317781" cy="39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5">
            <a:extLst>
              <a:ext uri="{FF2B5EF4-FFF2-40B4-BE49-F238E27FC236}">
                <a16:creationId xmlns:a16="http://schemas.microsoft.com/office/drawing/2014/main" id="{8BEF8846-C6C9-45BE-9D1D-2358892EBD38}"/>
              </a:ext>
            </a:extLst>
          </p:cNvPr>
          <p:cNvSpPr/>
          <p:nvPr/>
        </p:nvSpPr>
        <p:spPr>
          <a:xfrm>
            <a:off x="11828477" y="6493079"/>
            <a:ext cx="363523" cy="3649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5D4713A-AE5A-468E-A4C4-BD7CBB54232B}"/>
              </a:ext>
            </a:extLst>
          </p:cNvPr>
          <p:cNvSpPr txBox="1"/>
          <p:nvPr/>
        </p:nvSpPr>
        <p:spPr>
          <a:xfrm>
            <a:off x="11771699" y="647110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dirty="0"/>
              <a:t>9 </a:t>
            </a:r>
          </a:p>
        </p:txBody>
      </p:sp>
    </p:spTree>
    <p:extLst>
      <p:ext uri="{BB962C8B-B14F-4D97-AF65-F5344CB8AC3E}">
        <p14:creationId xmlns:p14="http://schemas.microsoft.com/office/powerpoint/2010/main" val="1494932600"/>
      </p:ext>
    </p:extLst>
  </p:cSld>
  <p:clrMapOvr>
    <a:masterClrMapping/>
  </p:clrMapOvr>
</p:sld>
</file>

<file path=ppt/theme/theme1.xml><?xml version="1.0" encoding="utf-8"?>
<a:theme xmlns:a="http://schemas.openxmlformats.org/drawingml/2006/main" name="Interação_Homem_Máquina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ação_Homem_Máquina" id="{CCE38C3D-215F-46AA-94D1-123B3585B570}" vid="{64536A3B-46B2-47E3-A2FD-40398DDC05DC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Interação_Homem_Máquina</Template>
  <TotalTime>608</TotalTime>
  <Words>775</Words>
  <Application>Microsoft Office PowerPoint</Application>
  <PresentationFormat>Widescreen</PresentationFormat>
  <Paragraphs>205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맑은 고딕</vt:lpstr>
      <vt:lpstr>Arial</vt:lpstr>
      <vt:lpstr>Arial Black</vt:lpstr>
      <vt:lpstr>Arial Unicode MS</vt:lpstr>
      <vt:lpstr>Arial,Sans-Serif</vt:lpstr>
      <vt:lpstr>Calibri</vt:lpstr>
      <vt:lpstr>Wingdings</vt:lpstr>
      <vt:lpstr>Interação_Homem_Máquina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Utilizador</dc:creator>
  <cp:lastModifiedBy>Diogo Samuel Fernandes</cp:lastModifiedBy>
  <cp:revision>242</cp:revision>
  <dcterms:created xsi:type="dcterms:W3CDTF">2017-04-12T06:43:19Z</dcterms:created>
  <dcterms:modified xsi:type="dcterms:W3CDTF">2018-10-30T16:06:54Z</dcterms:modified>
</cp:coreProperties>
</file>